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Default Extension="bin" ContentType="application/vnd.openxmlformats-officedocument.presentationml.printerSettings"/>
  <Override PartName="/ppt/slides/slide14.xml" ContentType="application/vnd.openxmlformats-officedocument.presentationml.slide+xml"/>
  <Default Extension="rels" ContentType="application/vnd.openxmlformats-package.relationships+xml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tags/tag2.xml" ContentType="application/vnd.openxmlformats-officedocument.presentationml.tags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5.xml" ContentType="application/vnd.openxmlformats-officedocument.presentationml.notesSlide+xml"/>
  <Override PartName="/ppt/diagrams/quickStyle2.xml" ContentType="application/vnd.openxmlformats-officedocument.drawingml.diagramStyl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slides/slide41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9" r:id="rId1"/>
  </p:sldMasterIdLst>
  <p:notesMasterIdLst>
    <p:notesMasterId r:id="rId43"/>
  </p:notesMasterIdLst>
  <p:sldIdLst>
    <p:sldId id="346" r:id="rId2"/>
    <p:sldId id="347" r:id="rId3"/>
    <p:sldId id="357" r:id="rId4"/>
    <p:sldId id="429" r:id="rId5"/>
    <p:sldId id="505" r:id="rId6"/>
    <p:sldId id="430" r:id="rId7"/>
    <p:sldId id="477" r:id="rId8"/>
    <p:sldId id="478" r:id="rId9"/>
    <p:sldId id="479" r:id="rId10"/>
    <p:sldId id="480" r:id="rId11"/>
    <p:sldId id="435" r:id="rId12"/>
    <p:sldId id="437" r:id="rId13"/>
    <p:sldId id="438" r:id="rId14"/>
    <p:sldId id="485" r:id="rId15"/>
    <p:sldId id="507" r:id="rId16"/>
    <p:sldId id="487" r:id="rId17"/>
    <p:sldId id="488" r:id="rId18"/>
    <p:sldId id="508" r:id="rId19"/>
    <p:sldId id="509" r:id="rId20"/>
    <p:sldId id="490" r:id="rId21"/>
    <p:sldId id="510" r:id="rId22"/>
    <p:sldId id="491" r:id="rId23"/>
    <p:sldId id="515" r:id="rId24"/>
    <p:sldId id="516" r:id="rId25"/>
    <p:sldId id="492" r:id="rId26"/>
    <p:sldId id="493" r:id="rId27"/>
    <p:sldId id="494" r:id="rId28"/>
    <p:sldId id="495" r:id="rId29"/>
    <p:sldId id="496" r:id="rId30"/>
    <p:sldId id="497" r:id="rId31"/>
    <p:sldId id="519" r:id="rId32"/>
    <p:sldId id="498" r:id="rId33"/>
    <p:sldId id="517" r:id="rId34"/>
    <p:sldId id="518" r:id="rId35"/>
    <p:sldId id="504" r:id="rId36"/>
    <p:sldId id="511" r:id="rId37"/>
    <p:sldId id="512" r:id="rId38"/>
    <p:sldId id="476" r:id="rId39"/>
    <p:sldId id="323" r:id="rId40"/>
    <p:sldId id="259" r:id="rId41"/>
    <p:sldId id="260" r:id="rId42"/>
  </p:sldIdLst>
  <p:sldSz cx="9144000" cy="6858000" type="screen4x3"/>
  <p:notesSz cx="6858000" cy="9144000"/>
  <p:custDataLst>
    <p:tags r:id="rId45"/>
  </p:custDataLst>
  <p:defaultTextStyle>
    <a:defPPr>
      <a:defRPr lang="es-U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521415D9-36F7-43E2-AB2F-B90AF26B5E84}">
      <p14:sectionLst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<p14:section name="Default Section" id="{41226CC6-D067-4C22-8EEE-9C46BAA7F080}">
          <p14:sldIdLst>
            <p14:sldId id="346"/>
            <p14:sldId id="337"/>
            <p14:sldId id="333"/>
            <p14:sldId id="262"/>
            <p14:sldId id="263"/>
            <p14:sldId id="347"/>
            <p14:sldId id="265"/>
            <p14:sldId id="344"/>
            <p14:sldId id="345"/>
            <p14:sldId id="267"/>
            <p14:sldId id="269"/>
            <p14:sldId id="271"/>
            <p14:sldId id="272"/>
            <p14:sldId id="273"/>
            <p14:sldId id="274"/>
            <p14:sldId id="275"/>
            <p14:sldId id="276"/>
            <p14:sldId id="324"/>
            <p14:sldId id="277"/>
            <p14:sldId id="278"/>
            <p14:sldId id="279"/>
            <p14:sldId id="280"/>
            <p14:sldId id="334"/>
            <p14:sldId id="281"/>
            <p14:sldId id="282"/>
            <p14:sldId id="283"/>
            <p14:sldId id="284"/>
            <p14:sldId id="285"/>
            <p14:sldId id="286"/>
            <p14:sldId id="325"/>
            <p14:sldId id="335"/>
            <p14:sldId id="288"/>
            <p14:sldId id="289"/>
            <p14:sldId id="290"/>
            <p14:sldId id="291"/>
            <p14:sldId id="292"/>
            <p14:sldId id="293"/>
            <p14:sldId id="327"/>
            <p14:sldId id="294"/>
            <p14:sldId id="295"/>
            <p14:sldId id="329"/>
            <p14:sldId id="332"/>
            <p14:sldId id="328"/>
            <p14:sldId id="296"/>
            <p14:sldId id="297"/>
            <p14:sldId id="312"/>
            <p14:sldId id="313"/>
            <p14:sldId id="314"/>
            <p14:sldId id="315"/>
            <p14:sldId id="326"/>
            <p14:sldId id="336"/>
            <p14:sldId id="316"/>
            <p14:sldId id="317"/>
            <p14:sldId id="318"/>
            <p14:sldId id="319"/>
            <p14:sldId id="331"/>
            <p14:sldId id="321"/>
            <p14:sldId id="343"/>
            <p14:sldId id="338"/>
            <p14:sldId id="339"/>
            <p14:sldId id="340"/>
            <p14:sldId id="341"/>
            <p14:sldId id="322"/>
            <p14:sldId id="323"/>
            <p14:sldId id="260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88" autoAdjust="0"/>
    <p:restoredTop sz="90417" autoAdjust="0"/>
  </p:normalViewPr>
  <p:slideViewPr>
    <p:cSldViewPr>
      <p:cViewPr>
        <p:scale>
          <a:sx n="100" d="100"/>
          <a:sy n="100" d="100"/>
        </p:scale>
        <p:origin x="-480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40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64D709-D3BC-784F-BFBB-4DF905E186FF}" type="doc">
      <dgm:prSet loTypeId="urn:microsoft.com/office/officeart/2005/8/layout/orgChart1" loCatId="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E9AB34D-86B5-094E-A029-1EBAB886DAD1}">
      <dgm:prSet phldrT="[Text]"/>
      <dgm:spPr/>
      <dgm:t>
        <a:bodyPr/>
        <a:lstStyle/>
        <a:p>
          <a:r>
            <a:rPr lang="en-US" dirty="0" smtClean="0"/>
            <a:t>IANA</a:t>
          </a:r>
          <a:endParaRPr lang="en-US" dirty="0"/>
        </a:p>
      </dgm:t>
    </dgm:pt>
    <dgm:pt modelId="{8C35ED8D-9417-954D-9E9D-D194F14915D3}" type="parTrans" cxnId="{C6FDBEFF-3199-8F40-A5AB-887B35B9642B}">
      <dgm:prSet/>
      <dgm:spPr/>
      <dgm:t>
        <a:bodyPr/>
        <a:lstStyle/>
        <a:p>
          <a:endParaRPr lang="en-US"/>
        </a:p>
      </dgm:t>
    </dgm:pt>
    <dgm:pt modelId="{1BD162CB-EE3C-DD4D-8F93-D4DDBCF9AB16}" type="sibTrans" cxnId="{C6FDBEFF-3199-8F40-A5AB-887B35B9642B}">
      <dgm:prSet/>
      <dgm:spPr/>
      <dgm:t>
        <a:bodyPr/>
        <a:lstStyle/>
        <a:p>
          <a:endParaRPr lang="en-US"/>
        </a:p>
      </dgm:t>
    </dgm:pt>
    <dgm:pt modelId="{EAB016ED-147A-4E48-8BA1-4847D557A6EB}">
      <dgm:prSet phldrT="[Text]"/>
      <dgm:spPr/>
      <dgm:t>
        <a:bodyPr/>
        <a:lstStyle/>
        <a:p>
          <a:r>
            <a:rPr lang="en-US" dirty="0" smtClean="0"/>
            <a:t>ARIN</a:t>
          </a:r>
          <a:endParaRPr lang="en-US" dirty="0"/>
        </a:p>
      </dgm:t>
    </dgm:pt>
    <dgm:pt modelId="{39BA0E05-9C18-F244-A572-AD70F240CABA}" type="parTrans" cxnId="{3EA96A28-8796-364C-A9C6-3242FEEC134A}">
      <dgm:prSet/>
      <dgm:spPr/>
      <dgm:t>
        <a:bodyPr/>
        <a:lstStyle/>
        <a:p>
          <a:endParaRPr lang="en-US"/>
        </a:p>
      </dgm:t>
    </dgm:pt>
    <dgm:pt modelId="{FFAA975F-DC37-F242-9E66-A89C9A16987D}" type="sibTrans" cxnId="{3EA96A28-8796-364C-A9C6-3242FEEC134A}">
      <dgm:prSet/>
      <dgm:spPr/>
      <dgm:t>
        <a:bodyPr/>
        <a:lstStyle/>
        <a:p>
          <a:endParaRPr lang="en-US"/>
        </a:p>
      </dgm:t>
    </dgm:pt>
    <dgm:pt modelId="{E3568018-5043-6A4D-9921-A584596FD38B}">
      <dgm:prSet phldrT="[Text]"/>
      <dgm:spPr/>
      <dgm:t>
        <a:bodyPr/>
        <a:lstStyle/>
        <a:p>
          <a:r>
            <a:rPr lang="en-US" dirty="0" smtClean="0"/>
            <a:t>LACNIC</a:t>
          </a:r>
          <a:endParaRPr lang="en-US" dirty="0"/>
        </a:p>
      </dgm:t>
    </dgm:pt>
    <dgm:pt modelId="{B6C2886F-E976-1641-9319-8668F783CFDE}" type="parTrans" cxnId="{CDD750A2-272E-1E45-8C6E-9626C8A8C2C4}">
      <dgm:prSet/>
      <dgm:spPr/>
      <dgm:t>
        <a:bodyPr/>
        <a:lstStyle/>
        <a:p>
          <a:endParaRPr lang="en-US"/>
        </a:p>
      </dgm:t>
    </dgm:pt>
    <dgm:pt modelId="{A77C5DB3-EFBA-8446-937E-DA45588A822A}" type="sibTrans" cxnId="{CDD750A2-272E-1E45-8C6E-9626C8A8C2C4}">
      <dgm:prSet/>
      <dgm:spPr/>
      <dgm:t>
        <a:bodyPr/>
        <a:lstStyle/>
        <a:p>
          <a:endParaRPr lang="en-US"/>
        </a:p>
      </dgm:t>
    </dgm:pt>
    <dgm:pt modelId="{599A2D67-DD6B-D24A-96A0-D9D34994E64C}">
      <dgm:prSet phldrT="[Text]"/>
      <dgm:spPr/>
      <dgm:t>
        <a:bodyPr/>
        <a:lstStyle/>
        <a:p>
          <a:r>
            <a:rPr lang="en-US" dirty="0" smtClean="0"/>
            <a:t>APNIC</a:t>
          </a:r>
          <a:endParaRPr lang="en-US" dirty="0"/>
        </a:p>
      </dgm:t>
    </dgm:pt>
    <dgm:pt modelId="{4CA5D148-C223-014A-85AD-5CFBE396DB30}" type="parTrans" cxnId="{91930977-F974-E842-B6CC-CF5B5FFB66D9}">
      <dgm:prSet/>
      <dgm:spPr/>
      <dgm:t>
        <a:bodyPr/>
        <a:lstStyle/>
        <a:p>
          <a:endParaRPr lang="en-US"/>
        </a:p>
      </dgm:t>
    </dgm:pt>
    <dgm:pt modelId="{A4A850ED-9843-EA47-B890-CFC252B70257}" type="sibTrans" cxnId="{91930977-F974-E842-B6CC-CF5B5FFB66D9}">
      <dgm:prSet/>
      <dgm:spPr/>
      <dgm:t>
        <a:bodyPr/>
        <a:lstStyle/>
        <a:p>
          <a:endParaRPr lang="en-US"/>
        </a:p>
      </dgm:t>
    </dgm:pt>
    <dgm:pt modelId="{680CDAA6-E514-3C4D-BD55-A9012103667B}">
      <dgm:prSet phldrT="[Text]"/>
      <dgm:spPr/>
      <dgm:t>
        <a:bodyPr/>
        <a:lstStyle/>
        <a:p>
          <a:r>
            <a:rPr lang="en-US" dirty="0" smtClean="0"/>
            <a:t>RIPE NCC</a:t>
          </a:r>
          <a:endParaRPr lang="en-US" dirty="0"/>
        </a:p>
      </dgm:t>
    </dgm:pt>
    <dgm:pt modelId="{EC6F60D6-1F87-BC4F-A7AC-900EB9C1E71D}" type="parTrans" cxnId="{E2BFD888-93FF-C64D-B1B9-ED57A95C0160}">
      <dgm:prSet/>
      <dgm:spPr/>
      <dgm:t>
        <a:bodyPr/>
        <a:lstStyle/>
        <a:p>
          <a:endParaRPr lang="en-US"/>
        </a:p>
      </dgm:t>
    </dgm:pt>
    <dgm:pt modelId="{368EAB9D-D1A8-B24A-A86C-AB9E1CA4E72B}" type="sibTrans" cxnId="{E2BFD888-93FF-C64D-B1B9-ED57A95C0160}">
      <dgm:prSet/>
      <dgm:spPr/>
      <dgm:t>
        <a:bodyPr/>
        <a:lstStyle/>
        <a:p>
          <a:endParaRPr lang="en-US"/>
        </a:p>
      </dgm:t>
    </dgm:pt>
    <dgm:pt modelId="{83D1C332-6692-AF41-8ABC-45C451F2ECB8}">
      <dgm:prSet phldrT="[Text]"/>
      <dgm:spPr/>
      <dgm:t>
        <a:bodyPr/>
        <a:lstStyle/>
        <a:p>
          <a:r>
            <a:rPr lang="en-US" dirty="0" err="1" smtClean="0"/>
            <a:t>AfriNIC</a:t>
          </a:r>
          <a:endParaRPr lang="en-US" dirty="0"/>
        </a:p>
      </dgm:t>
    </dgm:pt>
    <dgm:pt modelId="{4B83C3F6-4779-C64C-942A-9A7DEE25F875}" type="parTrans" cxnId="{A20183BC-78A4-CE4C-8178-42ADFE41D65D}">
      <dgm:prSet/>
      <dgm:spPr/>
      <dgm:t>
        <a:bodyPr/>
        <a:lstStyle/>
        <a:p>
          <a:endParaRPr lang="en-US"/>
        </a:p>
      </dgm:t>
    </dgm:pt>
    <dgm:pt modelId="{184D0FA4-9638-B74D-AC9E-E552AD6F7AA8}" type="sibTrans" cxnId="{A20183BC-78A4-CE4C-8178-42ADFE41D65D}">
      <dgm:prSet/>
      <dgm:spPr/>
      <dgm:t>
        <a:bodyPr/>
        <a:lstStyle/>
        <a:p>
          <a:endParaRPr lang="en-US"/>
        </a:p>
      </dgm:t>
    </dgm:pt>
    <dgm:pt modelId="{9D1B617C-7973-5D43-94EE-A60FD6DD780F}">
      <dgm:prSet phldrT="[Text]"/>
      <dgm:spPr/>
      <dgm:t>
        <a:bodyPr/>
        <a:lstStyle/>
        <a:p>
          <a:r>
            <a:rPr lang="en-US" dirty="0" err="1" smtClean="0"/>
            <a:t>NIC.br</a:t>
          </a:r>
          <a:endParaRPr lang="en-US" dirty="0"/>
        </a:p>
      </dgm:t>
    </dgm:pt>
    <dgm:pt modelId="{FFF16366-8D35-9E48-80B4-6D2356D3B237}" type="parTrans" cxnId="{AE987C93-B6B9-2245-A785-5B64AA0B4CCC}">
      <dgm:prSet/>
      <dgm:spPr/>
      <dgm:t>
        <a:bodyPr/>
        <a:lstStyle/>
        <a:p>
          <a:endParaRPr lang="en-US"/>
        </a:p>
      </dgm:t>
    </dgm:pt>
    <dgm:pt modelId="{B133DCFF-E380-F044-9E0E-C34E0D8D0ADD}" type="sibTrans" cxnId="{AE987C93-B6B9-2245-A785-5B64AA0B4CCC}">
      <dgm:prSet/>
      <dgm:spPr/>
      <dgm:t>
        <a:bodyPr/>
        <a:lstStyle/>
        <a:p>
          <a:endParaRPr lang="en-US"/>
        </a:p>
      </dgm:t>
    </dgm:pt>
    <dgm:pt modelId="{9A496352-68D0-FE4E-BCBB-C885DC2F975C}">
      <dgm:prSet phldrT="[Text]"/>
      <dgm:spPr/>
      <dgm:t>
        <a:bodyPr/>
        <a:lstStyle/>
        <a:p>
          <a:r>
            <a:rPr lang="en-US" dirty="0" err="1" smtClean="0"/>
            <a:t>NIC.mx</a:t>
          </a:r>
          <a:endParaRPr lang="en-US" dirty="0"/>
        </a:p>
      </dgm:t>
    </dgm:pt>
    <dgm:pt modelId="{D3A2E55E-F7CA-AA40-8716-09EAAE5F2FAB}" type="parTrans" cxnId="{462B5A3C-CD73-7043-9AA0-CE028EDD57A2}">
      <dgm:prSet/>
      <dgm:spPr/>
      <dgm:t>
        <a:bodyPr/>
        <a:lstStyle/>
        <a:p>
          <a:endParaRPr lang="en-US"/>
        </a:p>
      </dgm:t>
    </dgm:pt>
    <dgm:pt modelId="{3383E715-704B-9A4D-AB3B-00718507A1EF}" type="sibTrans" cxnId="{462B5A3C-CD73-7043-9AA0-CE028EDD57A2}">
      <dgm:prSet/>
      <dgm:spPr/>
      <dgm:t>
        <a:bodyPr/>
        <a:lstStyle/>
        <a:p>
          <a:endParaRPr lang="en-US"/>
        </a:p>
      </dgm:t>
    </dgm:pt>
    <dgm:pt modelId="{66719763-E160-054E-8967-C0D416D6487A}">
      <dgm:prSet phldrT="[Text]"/>
      <dgm:spPr/>
      <dgm:t>
        <a:bodyPr/>
        <a:lstStyle/>
        <a:p>
          <a:r>
            <a:rPr lang="en-US" dirty="0" smtClean="0"/>
            <a:t>ISP #1</a:t>
          </a:r>
          <a:endParaRPr lang="en-US" dirty="0"/>
        </a:p>
      </dgm:t>
    </dgm:pt>
    <dgm:pt modelId="{99F5E0A1-BE37-244B-820F-D687EF12913D}" type="parTrans" cxnId="{2E44056E-BBA4-8446-886A-2ED87A3F22E8}">
      <dgm:prSet/>
      <dgm:spPr/>
      <dgm:t>
        <a:bodyPr/>
        <a:lstStyle/>
        <a:p>
          <a:endParaRPr lang="en-US"/>
        </a:p>
      </dgm:t>
    </dgm:pt>
    <dgm:pt modelId="{91F7E541-6883-0B48-940E-53A4AB76FD95}" type="sibTrans" cxnId="{2E44056E-BBA4-8446-886A-2ED87A3F22E8}">
      <dgm:prSet/>
      <dgm:spPr/>
      <dgm:t>
        <a:bodyPr/>
        <a:lstStyle/>
        <a:p>
          <a:endParaRPr lang="en-US"/>
        </a:p>
      </dgm:t>
    </dgm:pt>
    <dgm:pt modelId="{B15FF353-D648-1A4B-BFC7-C2788022227E}">
      <dgm:prSet phldrT="[Text]"/>
      <dgm:spPr/>
      <dgm:t>
        <a:bodyPr/>
        <a:lstStyle/>
        <a:p>
          <a:r>
            <a:rPr lang="en-US" dirty="0" smtClean="0"/>
            <a:t>ISP mx</a:t>
          </a:r>
          <a:endParaRPr lang="en-US" dirty="0"/>
        </a:p>
      </dgm:t>
    </dgm:pt>
    <dgm:pt modelId="{90DE03A9-A29C-9F4D-B58F-2D2A0ECC3657}" type="parTrans" cxnId="{716B2C7C-1815-1C4D-8A89-5F1ACDFFBE09}">
      <dgm:prSet/>
      <dgm:spPr/>
      <dgm:t>
        <a:bodyPr/>
        <a:lstStyle/>
        <a:p>
          <a:endParaRPr lang="en-US"/>
        </a:p>
      </dgm:t>
    </dgm:pt>
    <dgm:pt modelId="{9ABE449F-8AFF-F144-9532-2FB39577660E}" type="sibTrans" cxnId="{716B2C7C-1815-1C4D-8A89-5F1ACDFFBE09}">
      <dgm:prSet/>
      <dgm:spPr/>
      <dgm:t>
        <a:bodyPr/>
        <a:lstStyle/>
        <a:p>
          <a:endParaRPr lang="en-US"/>
        </a:p>
      </dgm:t>
    </dgm:pt>
    <dgm:pt modelId="{F2ED2B0D-6DAE-224F-B129-5FDF28D80F4F}">
      <dgm:prSet phldrT="[Text]"/>
      <dgm:spPr/>
      <dgm:t>
        <a:bodyPr/>
        <a:lstStyle/>
        <a:p>
          <a:r>
            <a:rPr lang="en-US" dirty="0" smtClean="0"/>
            <a:t>ISP</a:t>
          </a:r>
          <a:endParaRPr lang="en-US" dirty="0"/>
        </a:p>
      </dgm:t>
    </dgm:pt>
    <dgm:pt modelId="{1954F20D-5411-F743-91FE-A004B25C29D3}" type="parTrans" cxnId="{7CA117E5-6A7E-114B-AAA9-7D90563C5288}">
      <dgm:prSet/>
      <dgm:spPr/>
      <dgm:t>
        <a:bodyPr/>
        <a:lstStyle/>
        <a:p>
          <a:endParaRPr lang="en-US"/>
        </a:p>
      </dgm:t>
    </dgm:pt>
    <dgm:pt modelId="{E246EF03-9C4A-C94B-B666-5A1E91CBEE9F}" type="sibTrans" cxnId="{7CA117E5-6A7E-114B-AAA9-7D90563C5288}">
      <dgm:prSet/>
      <dgm:spPr/>
      <dgm:t>
        <a:bodyPr/>
        <a:lstStyle/>
        <a:p>
          <a:endParaRPr lang="en-US"/>
        </a:p>
      </dgm:t>
    </dgm:pt>
    <dgm:pt modelId="{336A9453-784B-2C4A-A766-B598766FDD6B}">
      <dgm:prSet phldrT="[Text]"/>
      <dgm:spPr/>
      <dgm:t>
        <a:bodyPr/>
        <a:lstStyle/>
        <a:p>
          <a:r>
            <a:rPr lang="en-US" dirty="0" smtClean="0"/>
            <a:t>LIRs/ISPs</a:t>
          </a:r>
          <a:endParaRPr lang="en-US" dirty="0"/>
        </a:p>
      </dgm:t>
    </dgm:pt>
    <dgm:pt modelId="{4D382DDB-920A-E449-937C-AD5A6CCC28AC}" type="parTrans" cxnId="{DF65061F-D0BA-F34F-B68D-BA2CD8841E58}">
      <dgm:prSet/>
      <dgm:spPr/>
      <dgm:t>
        <a:bodyPr/>
        <a:lstStyle/>
        <a:p>
          <a:endParaRPr lang="en-US"/>
        </a:p>
      </dgm:t>
    </dgm:pt>
    <dgm:pt modelId="{DD8DC71D-B854-FC43-A665-B107A62F83E3}" type="sibTrans" cxnId="{DF65061F-D0BA-F34F-B68D-BA2CD8841E58}">
      <dgm:prSet/>
      <dgm:spPr/>
      <dgm:t>
        <a:bodyPr/>
        <a:lstStyle/>
        <a:p>
          <a:endParaRPr lang="en-US"/>
        </a:p>
      </dgm:t>
    </dgm:pt>
    <dgm:pt modelId="{5ADEFE8D-2373-AB48-AE0A-A8615FE5B44A}">
      <dgm:prSet phldrT="[Text]"/>
      <dgm:spPr/>
      <dgm:t>
        <a:bodyPr/>
        <a:lstStyle/>
        <a:p>
          <a:r>
            <a:rPr lang="en-US" dirty="0" smtClean="0"/>
            <a:t>LIRs/ISPs</a:t>
          </a:r>
          <a:endParaRPr lang="en-US" dirty="0"/>
        </a:p>
      </dgm:t>
    </dgm:pt>
    <dgm:pt modelId="{952871E3-8A57-8E45-873F-1A259A677214}" type="parTrans" cxnId="{009ADFEA-F8D5-0143-BFA0-BAFA9F4144C2}">
      <dgm:prSet/>
      <dgm:spPr/>
      <dgm:t>
        <a:bodyPr/>
        <a:lstStyle/>
        <a:p>
          <a:endParaRPr lang="en-US"/>
        </a:p>
      </dgm:t>
    </dgm:pt>
    <dgm:pt modelId="{FF96EB30-8906-D349-BD20-1965FD20A2A4}" type="sibTrans" cxnId="{009ADFEA-F8D5-0143-BFA0-BAFA9F4144C2}">
      <dgm:prSet/>
      <dgm:spPr/>
      <dgm:t>
        <a:bodyPr/>
        <a:lstStyle/>
        <a:p>
          <a:endParaRPr lang="en-US"/>
        </a:p>
      </dgm:t>
    </dgm:pt>
    <dgm:pt modelId="{4CE0D7E6-77A3-BA43-8C2E-372D20B74085}">
      <dgm:prSet phldrT="[Text]"/>
      <dgm:spPr/>
      <dgm:t>
        <a:bodyPr/>
        <a:lstStyle/>
        <a:p>
          <a:r>
            <a:rPr lang="en-US" dirty="0" smtClean="0"/>
            <a:t>End users</a:t>
          </a:r>
          <a:endParaRPr lang="en-US" dirty="0"/>
        </a:p>
      </dgm:t>
    </dgm:pt>
    <dgm:pt modelId="{C5CA8E8B-689D-BB4F-9D06-8C7B5BD98D48}" type="parTrans" cxnId="{A4F913CE-EDDC-0048-9735-D7540E2BD243}">
      <dgm:prSet/>
      <dgm:spPr/>
      <dgm:t>
        <a:bodyPr/>
        <a:lstStyle/>
        <a:p>
          <a:endParaRPr lang="en-US"/>
        </a:p>
      </dgm:t>
    </dgm:pt>
    <dgm:pt modelId="{77681E81-0637-7148-8228-1255DEA5C2A7}" type="sibTrans" cxnId="{A4F913CE-EDDC-0048-9735-D7540E2BD243}">
      <dgm:prSet/>
      <dgm:spPr/>
      <dgm:t>
        <a:bodyPr/>
        <a:lstStyle/>
        <a:p>
          <a:endParaRPr lang="en-US"/>
        </a:p>
      </dgm:t>
    </dgm:pt>
    <dgm:pt modelId="{B27D3C32-FE9A-6545-A7FF-E4DCA1146ED7}" type="pres">
      <dgm:prSet presAssocID="{AE64D709-D3BC-784F-BFBB-4DF905E186F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BAECDB9-DF5A-534A-B651-21C43C77C5B5}" type="pres">
      <dgm:prSet presAssocID="{DE9AB34D-86B5-094E-A029-1EBAB886DAD1}" presName="hierRoot1" presStyleCnt="0">
        <dgm:presLayoutVars>
          <dgm:hierBranch val="init"/>
        </dgm:presLayoutVars>
      </dgm:prSet>
      <dgm:spPr/>
    </dgm:pt>
    <dgm:pt modelId="{85E6987D-1A0B-F441-AA8F-C30F5CB4934A}" type="pres">
      <dgm:prSet presAssocID="{DE9AB34D-86B5-094E-A029-1EBAB886DAD1}" presName="rootComposite1" presStyleCnt="0"/>
      <dgm:spPr/>
    </dgm:pt>
    <dgm:pt modelId="{A4D99B84-A11A-2E43-A01B-96E0DA4BF2BA}" type="pres">
      <dgm:prSet presAssocID="{DE9AB34D-86B5-094E-A029-1EBAB886DAD1}" presName="rootText1" presStyleLbl="node0" presStyleIdx="0" presStyleCnt="1" custLinFactY="-5753" custLinFactNeighborX="1259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53908E-D189-2B40-A43C-0D686C1EEBE6}" type="pres">
      <dgm:prSet presAssocID="{DE9AB34D-86B5-094E-A029-1EBAB886DAD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69C13E2-8343-4E4E-B30A-3AE9F08C3C43}" type="pres">
      <dgm:prSet presAssocID="{DE9AB34D-86B5-094E-A029-1EBAB886DAD1}" presName="hierChild2" presStyleCnt="0"/>
      <dgm:spPr/>
    </dgm:pt>
    <dgm:pt modelId="{0269EEC2-F1BB-F548-88D7-D365AE401FCE}" type="pres">
      <dgm:prSet presAssocID="{39BA0E05-9C18-F244-A572-AD70F240CABA}" presName="Name37" presStyleLbl="parChTrans1D2" presStyleIdx="0" presStyleCnt="5"/>
      <dgm:spPr/>
      <dgm:t>
        <a:bodyPr/>
        <a:lstStyle/>
        <a:p>
          <a:endParaRPr lang="en-US"/>
        </a:p>
      </dgm:t>
    </dgm:pt>
    <dgm:pt modelId="{AC7C241F-754E-B346-911C-70947025AE5E}" type="pres">
      <dgm:prSet presAssocID="{EAB016ED-147A-4E48-8BA1-4847D557A6EB}" presName="hierRoot2" presStyleCnt="0">
        <dgm:presLayoutVars>
          <dgm:hierBranch val="init"/>
        </dgm:presLayoutVars>
      </dgm:prSet>
      <dgm:spPr/>
    </dgm:pt>
    <dgm:pt modelId="{7F94896D-C225-D14A-B54B-E0D0D5CE5141}" type="pres">
      <dgm:prSet presAssocID="{EAB016ED-147A-4E48-8BA1-4847D557A6EB}" presName="rootComposite" presStyleCnt="0"/>
      <dgm:spPr/>
    </dgm:pt>
    <dgm:pt modelId="{BE2B3E65-EDE4-A04D-9EDA-365227B83069}" type="pres">
      <dgm:prSet presAssocID="{EAB016ED-147A-4E48-8BA1-4847D557A6EB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3C7ED4-471F-8D4D-AA6F-5E7D98183B4C}" type="pres">
      <dgm:prSet presAssocID="{EAB016ED-147A-4E48-8BA1-4847D557A6EB}" presName="rootConnector" presStyleLbl="node2" presStyleIdx="0" presStyleCnt="5"/>
      <dgm:spPr/>
      <dgm:t>
        <a:bodyPr/>
        <a:lstStyle/>
        <a:p>
          <a:endParaRPr lang="en-US"/>
        </a:p>
      </dgm:t>
    </dgm:pt>
    <dgm:pt modelId="{2C2C6E04-6234-E841-B1C2-A3FE986E4932}" type="pres">
      <dgm:prSet presAssocID="{EAB016ED-147A-4E48-8BA1-4847D557A6EB}" presName="hierChild4" presStyleCnt="0"/>
      <dgm:spPr/>
    </dgm:pt>
    <dgm:pt modelId="{B85B2E9D-3DAB-0741-9769-61DE361A4B3E}" type="pres">
      <dgm:prSet presAssocID="{1954F20D-5411-F743-91FE-A004B25C29D3}" presName="Name37" presStyleLbl="parChTrans1D3" presStyleIdx="0" presStyleCnt="6"/>
      <dgm:spPr/>
      <dgm:t>
        <a:bodyPr/>
        <a:lstStyle/>
        <a:p>
          <a:endParaRPr lang="en-US"/>
        </a:p>
      </dgm:t>
    </dgm:pt>
    <dgm:pt modelId="{8F202208-F2E7-824D-89A6-388ACBE18591}" type="pres">
      <dgm:prSet presAssocID="{F2ED2B0D-6DAE-224F-B129-5FDF28D80F4F}" presName="hierRoot2" presStyleCnt="0">
        <dgm:presLayoutVars>
          <dgm:hierBranch val="init"/>
        </dgm:presLayoutVars>
      </dgm:prSet>
      <dgm:spPr/>
    </dgm:pt>
    <dgm:pt modelId="{CDCE7303-56D4-DC42-9D25-FD23ADD46062}" type="pres">
      <dgm:prSet presAssocID="{F2ED2B0D-6DAE-224F-B129-5FDF28D80F4F}" presName="rootComposite" presStyleCnt="0"/>
      <dgm:spPr/>
    </dgm:pt>
    <dgm:pt modelId="{FE98AE4E-D51F-5B46-9873-EF1CA3CD4663}" type="pres">
      <dgm:prSet presAssocID="{F2ED2B0D-6DAE-224F-B129-5FDF28D80F4F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FEB2EE-3330-D545-A028-E74BEC11151A}" type="pres">
      <dgm:prSet presAssocID="{F2ED2B0D-6DAE-224F-B129-5FDF28D80F4F}" presName="rootConnector" presStyleLbl="node3" presStyleIdx="0" presStyleCnt="6"/>
      <dgm:spPr/>
      <dgm:t>
        <a:bodyPr/>
        <a:lstStyle/>
        <a:p>
          <a:endParaRPr lang="en-US"/>
        </a:p>
      </dgm:t>
    </dgm:pt>
    <dgm:pt modelId="{911983FB-EC5A-7642-820E-D6D12698E3D3}" type="pres">
      <dgm:prSet presAssocID="{F2ED2B0D-6DAE-224F-B129-5FDF28D80F4F}" presName="hierChild4" presStyleCnt="0"/>
      <dgm:spPr/>
    </dgm:pt>
    <dgm:pt modelId="{5F0E0D04-809D-6D4E-BC8E-6A577E587120}" type="pres">
      <dgm:prSet presAssocID="{C5CA8E8B-689D-BB4F-9D06-8C7B5BD98D48}" presName="Name37" presStyleLbl="parChTrans1D4" presStyleIdx="0" presStyleCnt="2"/>
      <dgm:spPr/>
      <dgm:t>
        <a:bodyPr/>
        <a:lstStyle/>
        <a:p>
          <a:endParaRPr lang="en-US"/>
        </a:p>
      </dgm:t>
    </dgm:pt>
    <dgm:pt modelId="{82538B17-C48E-2A47-BE03-A8C99A56DA0B}" type="pres">
      <dgm:prSet presAssocID="{4CE0D7E6-77A3-BA43-8C2E-372D20B74085}" presName="hierRoot2" presStyleCnt="0">
        <dgm:presLayoutVars>
          <dgm:hierBranch val="init"/>
        </dgm:presLayoutVars>
      </dgm:prSet>
      <dgm:spPr/>
    </dgm:pt>
    <dgm:pt modelId="{DEF3A997-285A-2648-B1F1-1A3B7B5E6080}" type="pres">
      <dgm:prSet presAssocID="{4CE0D7E6-77A3-BA43-8C2E-372D20B74085}" presName="rootComposite" presStyleCnt="0"/>
      <dgm:spPr/>
    </dgm:pt>
    <dgm:pt modelId="{B752AFDC-3B23-D140-A1F1-266B976E200D}" type="pres">
      <dgm:prSet presAssocID="{4CE0D7E6-77A3-BA43-8C2E-372D20B74085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D89E7D-B707-6A4B-B51B-3CA3EAFEDFBA}" type="pres">
      <dgm:prSet presAssocID="{4CE0D7E6-77A3-BA43-8C2E-372D20B74085}" presName="rootConnector" presStyleLbl="node4" presStyleIdx="0" presStyleCnt="2"/>
      <dgm:spPr/>
      <dgm:t>
        <a:bodyPr/>
        <a:lstStyle/>
        <a:p>
          <a:endParaRPr lang="en-US"/>
        </a:p>
      </dgm:t>
    </dgm:pt>
    <dgm:pt modelId="{CEE9036B-AA9C-B942-9E4E-74B0B6064A1B}" type="pres">
      <dgm:prSet presAssocID="{4CE0D7E6-77A3-BA43-8C2E-372D20B74085}" presName="hierChild4" presStyleCnt="0"/>
      <dgm:spPr/>
    </dgm:pt>
    <dgm:pt modelId="{9E11FF5A-BAEA-E149-AD2A-DA6CD48FB5FD}" type="pres">
      <dgm:prSet presAssocID="{4CE0D7E6-77A3-BA43-8C2E-372D20B74085}" presName="hierChild5" presStyleCnt="0"/>
      <dgm:spPr/>
    </dgm:pt>
    <dgm:pt modelId="{BAC67DE5-0ADC-F840-8399-5E1A577ADA78}" type="pres">
      <dgm:prSet presAssocID="{F2ED2B0D-6DAE-224F-B129-5FDF28D80F4F}" presName="hierChild5" presStyleCnt="0"/>
      <dgm:spPr/>
    </dgm:pt>
    <dgm:pt modelId="{0E846CAE-8489-7F4A-BD18-9D884CAFE503}" type="pres">
      <dgm:prSet presAssocID="{EAB016ED-147A-4E48-8BA1-4847D557A6EB}" presName="hierChild5" presStyleCnt="0"/>
      <dgm:spPr/>
    </dgm:pt>
    <dgm:pt modelId="{5FC07F57-140E-AC46-9B6F-4B448724B595}" type="pres">
      <dgm:prSet presAssocID="{B6C2886F-E976-1641-9319-8668F783CFDE}" presName="Name37" presStyleLbl="parChTrans1D2" presStyleIdx="1" presStyleCnt="5"/>
      <dgm:spPr/>
      <dgm:t>
        <a:bodyPr/>
        <a:lstStyle/>
        <a:p>
          <a:endParaRPr lang="en-US"/>
        </a:p>
      </dgm:t>
    </dgm:pt>
    <dgm:pt modelId="{ECBA1772-CDA0-7C49-8483-2D726B50FA87}" type="pres">
      <dgm:prSet presAssocID="{E3568018-5043-6A4D-9921-A584596FD38B}" presName="hierRoot2" presStyleCnt="0">
        <dgm:presLayoutVars>
          <dgm:hierBranch val="init"/>
        </dgm:presLayoutVars>
      </dgm:prSet>
      <dgm:spPr/>
    </dgm:pt>
    <dgm:pt modelId="{25ACBA67-6EF6-DB40-A84E-D4151C3DE180}" type="pres">
      <dgm:prSet presAssocID="{E3568018-5043-6A4D-9921-A584596FD38B}" presName="rootComposite" presStyleCnt="0"/>
      <dgm:spPr/>
    </dgm:pt>
    <dgm:pt modelId="{7577669E-A28A-524B-B95F-9D178FCEB561}" type="pres">
      <dgm:prSet presAssocID="{E3568018-5043-6A4D-9921-A584596FD38B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1693B2-19C7-0143-BFC2-8A990EEADCB7}" type="pres">
      <dgm:prSet presAssocID="{E3568018-5043-6A4D-9921-A584596FD38B}" presName="rootConnector" presStyleLbl="node2" presStyleIdx="1" presStyleCnt="5"/>
      <dgm:spPr/>
      <dgm:t>
        <a:bodyPr/>
        <a:lstStyle/>
        <a:p>
          <a:endParaRPr lang="en-US"/>
        </a:p>
      </dgm:t>
    </dgm:pt>
    <dgm:pt modelId="{0D740EA8-6232-4D44-A47B-7C9D87302B91}" type="pres">
      <dgm:prSet presAssocID="{E3568018-5043-6A4D-9921-A584596FD38B}" presName="hierChild4" presStyleCnt="0"/>
      <dgm:spPr/>
    </dgm:pt>
    <dgm:pt modelId="{ECBE40C0-FB5B-E542-8608-CF902D717BB0}" type="pres">
      <dgm:prSet presAssocID="{FFF16366-8D35-9E48-80B4-6D2356D3B237}" presName="Name37" presStyleLbl="parChTrans1D3" presStyleIdx="1" presStyleCnt="6"/>
      <dgm:spPr/>
      <dgm:t>
        <a:bodyPr/>
        <a:lstStyle/>
        <a:p>
          <a:endParaRPr lang="en-US"/>
        </a:p>
      </dgm:t>
    </dgm:pt>
    <dgm:pt modelId="{F973AE4D-51FB-1D46-BA19-2E41C39C63DE}" type="pres">
      <dgm:prSet presAssocID="{9D1B617C-7973-5D43-94EE-A60FD6DD780F}" presName="hierRoot2" presStyleCnt="0">
        <dgm:presLayoutVars>
          <dgm:hierBranch val="init"/>
        </dgm:presLayoutVars>
      </dgm:prSet>
      <dgm:spPr/>
    </dgm:pt>
    <dgm:pt modelId="{724F2615-66D7-4A42-90F9-B7CB8279E041}" type="pres">
      <dgm:prSet presAssocID="{9D1B617C-7973-5D43-94EE-A60FD6DD780F}" presName="rootComposite" presStyleCnt="0"/>
      <dgm:spPr/>
    </dgm:pt>
    <dgm:pt modelId="{94391B34-0AC3-2442-A2AC-613C471AE8B1}" type="pres">
      <dgm:prSet presAssocID="{9D1B617C-7973-5D43-94EE-A60FD6DD780F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080CE1-F6D7-474C-BE83-35D36302432E}" type="pres">
      <dgm:prSet presAssocID="{9D1B617C-7973-5D43-94EE-A60FD6DD780F}" presName="rootConnector" presStyleLbl="node3" presStyleIdx="1" presStyleCnt="6"/>
      <dgm:spPr/>
      <dgm:t>
        <a:bodyPr/>
        <a:lstStyle/>
        <a:p>
          <a:endParaRPr lang="en-US"/>
        </a:p>
      </dgm:t>
    </dgm:pt>
    <dgm:pt modelId="{E9851448-52DB-014B-8DC1-1A00520336D7}" type="pres">
      <dgm:prSet presAssocID="{9D1B617C-7973-5D43-94EE-A60FD6DD780F}" presName="hierChild4" presStyleCnt="0"/>
      <dgm:spPr/>
    </dgm:pt>
    <dgm:pt modelId="{9851AE46-BCFE-CC4C-A8A4-D0A71C25ACFD}" type="pres">
      <dgm:prSet presAssocID="{9D1B617C-7973-5D43-94EE-A60FD6DD780F}" presName="hierChild5" presStyleCnt="0"/>
      <dgm:spPr/>
    </dgm:pt>
    <dgm:pt modelId="{A46F2131-02F6-8442-BAF6-76DC0EF5DD27}" type="pres">
      <dgm:prSet presAssocID="{D3A2E55E-F7CA-AA40-8716-09EAAE5F2FAB}" presName="Name37" presStyleLbl="parChTrans1D3" presStyleIdx="2" presStyleCnt="6"/>
      <dgm:spPr/>
      <dgm:t>
        <a:bodyPr/>
        <a:lstStyle/>
        <a:p>
          <a:endParaRPr lang="en-US"/>
        </a:p>
      </dgm:t>
    </dgm:pt>
    <dgm:pt modelId="{4BCE2432-3902-3F4E-A275-0962D462DBC8}" type="pres">
      <dgm:prSet presAssocID="{9A496352-68D0-FE4E-BCBB-C885DC2F975C}" presName="hierRoot2" presStyleCnt="0">
        <dgm:presLayoutVars>
          <dgm:hierBranch val="init"/>
        </dgm:presLayoutVars>
      </dgm:prSet>
      <dgm:spPr/>
    </dgm:pt>
    <dgm:pt modelId="{5410277A-8568-D041-879F-A498967812D5}" type="pres">
      <dgm:prSet presAssocID="{9A496352-68D0-FE4E-BCBB-C885DC2F975C}" presName="rootComposite" presStyleCnt="0"/>
      <dgm:spPr/>
    </dgm:pt>
    <dgm:pt modelId="{C9E72B10-8620-E64C-9934-546F5444C95C}" type="pres">
      <dgm:prSet presAssocID="{9A496352-68D0-FE4E-BCBB-C885DC2F975C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47EF94-8788-9E43-92F8-3EABDAA07C8A}" type="pres">
      <dgm:prSet presAssocID="{9A496352-68D0-FE4E-BCBB-C885DC2F975C}" presName="rootConnector" presStyleLbl="node3" presStyleIdx="2" presStyleCnt="6"/>
      <dgm:spPr/>
      <dgm:t>
        <a:bodyPr/>
        <a:lstStyle/>
        <a:p>
          <a:endParaRPr lang="en-US"/>
        </a:p>
      </dgm:t>
    </dgm:pt>
    <dgm:pt modelId="{2CA84A22-A357-D644-AA0D-8B8C4BA7398E}" type="pres">
      <dgm:prSet presAssocID="{9A496352-68D0-FE4E-BCBB-C885DC2F975C}" presName="hierChild4" presStyleCnt="0"/>
      <dgm:spPr/>
    </dgm:pt>
    <dgm:pt modelId="{20CCD4DB-71B9-B84F-A6D4-8C38A6A81D7B}" type="pres">
      <dgm:prSet presAssocID="{90DE03A9-A29C-9F4D-B58F-2D2A0ECC3657}" presName="Name37" presStyleLbl="parChTrans1D4" presStyleIdx="1" presStyleCnt="2"/>
      <dgm:spPr/>
      <dgm:t>
        <a:bodyPr/>
        <a:lstStyle/>
        <a:p>
          <a:endParaRPr lang="en-US"/>
        </a:p>
      </dgm:t>
    </dgm:pt>
    <dgm:pt modelId="{AD65E99D-F694-2840-AFF1-5E6227AE1ABC}" type="pres">
      <dgm:prSet presAssocID="{B15FF353-D648-1A4B-BFC7-C2788022227E}" presName="hierRoot2" presStyleCnt="0">
        <dgm:presLayoutVars>
          <dgm:hierBranch val="init"/>
        </dgm:presLayoutVars>
      </dgm:prSet>
      <dgm:spPr/>
    </dgm:pt>
    <dgm:pt modelId="{E1C09D54-7988-D744-BDFD-59A23698185B}" type="pres">
      <dgm:prSet presAssocID="{B15FF353-D648-1A4B-BFC7-C2788022227E}" presName="rootComposite" presStyleCnt="0"/>
      <dgm:spPr/>
    </dgm:pt>
    <dgm:pt modelId="{45AAC8A6-F0DE-4448-8ADA-C4A3F9CB0038}" type="pres">
      <dgm:prSet presAssocID="{B15FF353-D648-1A4B-BFC7-C2788022227E}" presName="rootText" presStyleLbl="node4" presStyleIdx="1" presStyleCnt="2" custLinFactY="3238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F4D35D-5789-3848-B006-236E594CFF9F}" type="pres">
      <dgm:prSet presAssocID="{B15FF353-D648-1A4B-BFC7-C2788022227E}" presName="rootConnector" presStyleLbl="node4" presStyleIdx="1" presStyleCnt="2"/>
      <dgm:spPr/>
      <dgm:t>
        <a:bodyPr/>
        <a:lstStyle/>
        <a:p>
          <a:endParaRPr lang="en-US"/>
        </a:p>
      </dgm:t>
    </dgm:pt>
    <dgm:pt modelId="{78382F31-B2D1-1A42-A2B2-EC457D2D1A43}" type="pres">
      <dgm:prSet presAssocID="{B15FF353-D648-1A4B-BFC7-C2788022227E}" presName="hierChild4" presStyleCnt="0"/>
      <dgm:spPr/>
    </dgm:pt>
    <dgm:pt modelId="{443CFE12-D178-9A4A-8BA6-85E4FE4A28C0}" type="pres">
      <dgm:prSet presAssocID="{B15FF353-D648-1A4B-BFC7-C2788022227E}" presName="hierChild5" presStyleCnt="0"/>
      <dgm:spPr/>
    </dgm:pt>
    <dgm:pt modelId="{6E6078E2-D3D7-B240-974E-722CAB7C52CF}" type="pres">
      <dgm:prSet presAssocID="{9A496352-68D0-FE4E-BCBB-C885DC2F975C}" presName="hierChild5" presStyleCnt="0"/>
      <dgm:spPr/>
    </dgm:pt>
    <dgm:pt modelId="{D70BC4C5-7137-F94D-8EB2-27ADD7C549DB}" type="pres">
      <dgm:prSet presAssocID="{99F5E0A1-BE37-244B-820F-D687EF12913D}" presName="Name37" presStyleLbl="parChTrans1D3" presStyleIdx="3" presStyleCnt="6"/>
      <dgm:spPr/>
      <dgm:t>
        <a:bodyPr/>
        <a:lstStyle/>
        <a:p>
          <a:endParaRPr lang="en-US"/>
        </a:p>
      </dgm:t>
    </dgm:pt>
    <dgm:pt modelId="{975759B8-C25B-5145-8FE7-FFC9BC4E602D}" type="pres">
      <dgm:prSet presAssocID="{66719763-E160-054E-8967-C0D416D6487A}" presName="hierRoot2" presStyleCnt="0">
        <dgm:presLayoutVars>
          <dgm:hierBranch val="init"/>
        </dgm:presLayoutVars>
      </dgm:prSet>
      <dgm:spPr/>
    </dgm:pt>
    <dgm:pt modelId="{40469612-6CA9-2D45-BCD4-370DDF29C0DD}" type="pres">
      <dgm:prSet presAssocID="{66719763-E160-054E-8967-C0D416D6487A}" presName="rootComposite" presStyleCnt="0"/>
      <dgm:spPr/>
    </dgm:pt>
    <dgm:pt modelId="{514B4959-46AF-D246-A319-41825EC5FB13}" type="pres">
      <dgm:prSet presAssocID="{66719763-E160-054E-8967-C0D416D6487A}" presName="rootText" presStyleLbl="node3" presStyleIdx="3" presStyleCnt="6" custLinFactNeighborX="-1259" custLinFactNeighborY="-50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ECBC41-550A-B246-BDD4-87E79A2D7DF3}" type="pres">
      <dgm:prSet presAssocID="{66719763-E160-054E-8967-C0D416D6487A}" presName="rootConnector" presStyleLbl="node3" presStyleIdx="3" presStyleCnt="6"/>
      <dgm:spPr/>
      <dgm:t>
        <a:bodyPr/>
        <a:lstStyle/>
        <a:p>
          <a:endParaRPr lang="en-US"/>
        </a:p>
      </dgm:t>
    </dgm:pt>
    <dgm:pt modelId="{1459E96A-5549-5644-B347-78230E616805}" type="pres">
      <dgm:prSet presAssocID="{66719763-E160-054E-8967-C0D416D6487A}" presName="hierChild4" presStyleCnt="0"/>
      <dgm:spPr/>
    </dgm:pt>
    <dgm:pt modelId="{A5E0C857-0BDC-BB4A-AF5C-FE21154AC07E}" type="pres">
      <dgm:prSet presAssocID="{66719763-E160-054E-8967-C0D416D6487A}" presName="hierChild5" presStyleCnt="0"/>
      <dgm:spPr/>
    </dgm:pt>
    <dgm:pt modelId="{479BD939-310F-7C44-A19E-5D9C5136F7E1}" type="pres">
      <dgm:prSet presAssocID="{E3568018-5043-6A4D-9921-A584596FD38B}" presName="hierChild5" presStyleCnt="0"/>
      <dgm:spPr/>
    </dgm:pt>
    <dgm:pt modelId="{69313B9A-416F-3D4D-ADEA-F03BDE5AFE57}" type="pres">
      <dgm:prSet presAssocID="{4CA5D148-C223-014A-85AD-5CFBE396DB30}" presName="Name37" presStyleLbl="parChTrans1D2" presStyleIdx="2" presStyleCnt="5"/>
      <dgm:spPr/>
      <dgm:t>
        <a:bodyPr/>
        <a:lstStyle/>
        <a:p>
          <a:endParaRPr lang="en-US"/>
        </a:p>
      </dgm:t>
    </dgm:pt>
    <dgm:pt modelId="{30387D67-D240-2A42-AF5A-69ADCDA982E7}" type="pres">
      <dgm:prSet presAssocID="{599A2D67-DD6B-D24A-96A0-D9D34994E64C}" presName="hierRoot2" presStyleCnt="0">
        <dgm:presLayoutVars>
          <dgm:hierBranch val="init"/>
        </dgm:presLayoutVars>
      </dgm:prSet>
      <dgm:spPr/>
    </dgm:pt>
    <dgm:pt modelId="{692A8DF8-D2A3-A44A-9887-6D150E8FD336}" type="pres">
      <dgm:prSet presAssocID="{599A2D67-DD6B-D24A-96A0-D9D34994E64C}" presName="rootComposite" presStyleCnt="0"/>
      <dgm:spPr/>
    </dgm:pt>
    <dgm:pt modelId="{B3296B86-4CE6-E446-AF16-96AB752967E0}" type="pres">
      <dgm:prSet presAssocID="{599A2D67-DD6B-D24A-96A0-D9D34994E64C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03B926-04D1-5A45-853E-C63217CE2739}" type="pres">
      <dgm:prSet presAssocID="{599A2D67-DD6B-D24A-96A0-D9D34994E64C}" presName="rootConnector" presStyleLbl="node2" presStyleIdx="2" presStyleCnt="5"/>
      <dgm:spPr/>
      <dgm:t>
        <a:bodyPr/>
        <a:lstStyle/>
        <a:p>
          <a:endParaRPr lang="en-US"/>
        </a:p>
      </dgm:t>
    </dgm:pt>
    <dgm:pt modelId="{35B2E50B-55D7-1E48-9DA0-7EB6E79CCAAC}" type="pres">
      <dgm:prSet presAssocID="{599A2D67-DD6B-D24A-96A0-D9D34994E64C}" presName="hierChild4" presStyleCnt="0"/>
      <dgm:spPr/>
    </dgm:pt>
    <dgm:pt modelId="{1ECDAFFE-2EB6-5548-8BBF-A6C692DA5F48}" type="pres">
      <dgm:prSet presAssocID="{4D382DDB-920A-E449-937C-AD5A6CCC28AC}" presName="Name37" presStyleLbl="parChTrans1D3" presStyleIdx="4" presStyleCnt="6"/>
      <dgm:spPr/>
      <dgm:t>
        <a:bodyPr/>
        <a:lstStyle/>
        <a:p>
          <a:endParaRPr lang="en-US"/>
        </a:p>
      </dgm:t>
    </dgm:pt>
    <dgm:pt modelId="{EA1B1740-53F3-E54E-992C-3241BF17DF12}" type="pres">
      <dgm:prSet presAssocID="{336A9453-784B-2C4A-A766-B598766FDD6B}" presName="hierRoot2" presStyleCnt="0">
        <dgm:presLayoutVars>
          <dgm:hierBranch val="init"/>
        </dgm:presLayoutVars>
      </dgm:prSet>
      <dgm:spPr/>
    </dgm:pt>
    <dgm:pt modelId="{743A602A-6FD6-AD46-A057-DE42BBD27634}" type="pres">
      <dgm:prSet presAssocID="{336A9453-784B-2C4A-A766-B598766FDD6B}" presName="rootComposite" presStyleCnt="0"/>
      <dgm:spPr/>
    </dgm:pt>
    <dgm:pt modelId="{963342F9-61A6-7C4E-8187-DB708D62462A}" type="pres">
      <dgm:prSet presAssocID="{336A9453-784B-2C4A-A766-B598766FDD6B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FD7E17-4B12-8447-8267-DE8718574285}" type="pres">
      <dgm:prSet presAssocID="{336A9453-784B-2C4A-A766-B598766FDD6B}" presName="rootConnector" presStyleLbl="node3" presStyleIdx="4" presStyleCnt="6"/>
      <dgm:spPr/>
      <dgm:t>
        <a:bodyPr/>
        <a:lstStyle/>
        <a:p>
          <a:endParaRPr lang="en-US"/>
        </a:p>
      </dgm:t>
    </dgm:pt>
    <dgm:pt modelId="{3A47AB64-CB36-9541-BAA8-E9CF7450A8D0}" type="pres">
      <dgm:prSet presAssocID="{336A9453-784B-2C4A-A766-B598766FDD6B}" presName="hierChild4" presStyleCnt="0"/>
      <dgm:spPr/>
    </dgm:pt>
    <dgm:pt modelId="{5CF81CA9-F95E-7E48-B962-DBA8248031CC}" type="pres">
      <dgm:prSet presAssocID="{336A9453-784B-2C4A-A766-B598766FDD6B}" presName="hierChild5" presStyleCnt="0"/>
      <dgm:spPr/>
    </dgm:pt>
    <dgm:pt modelId="{DB3BE3FB-8039-6F4B-8449-09CB728F0C03}" type="pres">
      <dgm:prSet presAssocID="{599A2D67-DD6B-D24A-96A0-D9D34994E64C}" presName="hierChild5" presStyleCnt="0"/>
      <dgm:spPr/>
    </dgm:pt>
    <dgm:pt modelId="{2DC95847-F73D-2547-AEDA-FBB79A7567D2}" type="pres">
      <dgm:prSet presAssocID="{EC6F60D6-1F87-BC4F-A7AC-900EB9C1E71D}" presName="Name37" presStyleLbl="parChTrans1D2" presStyleIdx="3" presStyleCnt="5"/>
      <dgm:spPr/>
      <dgm:t>
        <a:bodyPr/>
        <a:lstStyle/>
        <a:p>
          <a:endParaRPr lang="en-US"/>
        </a:p>
      </dgm:t>
    </dgm:pt>
    <dgm:pt modelId="{170D358D-D6B2-F649-B34C-949D7693BFF2}" type="pres">
      <dgm:prSet presAssocID="{680CDAA6-E514-3C4D-BD55-A9012103667B}" presName="hierRoot2" presStyleCnt="0">
        <dgm:presLayoutVars>
          <dgm:hierBranch val="init"/>
        </dgm:presLayoutVars>
      </dgm:prSet>
      <dgm:spPr/>
    </dgm:pt>
    <dgm:pt modelId="{5FB7C99B-E833-C84C-9D60-C5FF316B8D9D}" type="pres">
      <dgm:prSet presAssocID="{680CDAA6-E514-3C4D-BD55-A9012103667B}" presName="rootComposite" presStyleCnt="0"/>
      <dgm:spPr/>
    </dgm:pt>
    <dgm:pt modelId="{F8CB396C-2648-A947-AD10-663C9489D391}" type="pres">
      <dgm:prSet presAssocID="{680CDAA6-E514-3C4D-BD55-A9012103667B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287CC6-DE66-D240-9EF3-D65E22A53C73}" type="pres">
      <dgm:prSet presAssocID="{680CDAA6-E514-3C4D-BD55-A9012103667B}" presName="rootConnector" presStyleLbl="node2" presStyleIdx="3" presStyleCnt="5"/>
      <dgm:spPr/>
      <dgm:t>
        <a:bodyPr/>
        <a:lstStyle/>
        <a:p>
          <a:endParaRPr lang="en-US"/>
        </a:p>
      </dgm:t>
    </dgm:pt>
    <dgm:pt modelId="{E3740382-881F-304B-8843-E44F1E9E6312}" type="pres">
      <dgm:prSet presAssocID="{680CDAA6-E514-3C4D-BD55-A9012103667B}" presName="hierChild4" presStyleCnt="0"/>
      <dgm:spPr/>
    </dgm:pt>
    <dgm:pt modelId="{19504142-D9E0-5145-ADA9-76F5327A8661}" type="pres">
      <dgm:prSet presAssocID="{952871E3-8A57-8E45-873F-1A259A677214}" presName="Name37" presStyleLbl="parChTrans1D3" presStyleIdx="5" presStyleCnt="6"/>
      <dgm:spPr/>
      <dgm:t>
        <a:bodyPr/>
        <a:lstStyle/>
        <a:p>
          <a:endParaRPr lang="en-US"/>
        </a:p>
      </dgm:t>
    </dgm:pt>
    <dgm:pt modelId="{15B9C9A2-C03C-8E43-9173-BF8801C0B1F0}" type="pres">
      <dgm:prSet presAssocID="{5ADEFE8D-2373-AB48-AE0A-A8615FE5B44A}" presName="hierRoot2" presStyleCnt="0">
        <dgm:presLayoutVars>
          <dgm:hierBranch val="init"/>
        </dgm:presLayoutVars>
      </dgm:prSet>
      <dgm:spPr/>
    </dgm:pt>
    <dgm:pt modelId="{23548211-931E-A744-8DA9-5C890117633D}" type="pres">
      <dgm:prSet presAssocID="{5ADEFE8D-2373-AB48-AE0A-A8615FE5B44A}" presName="rootComposite" presStyleCnt="0"/>
      <dgm:spPr/>
    </dgm:pt>
    <dgm:pt modelId="{311A76D5-0994-0341-B84E-2157EA479289}" type="pres">
      <dgm:prSet presAssocID="{5ADEFE8D-2373-AB48-AE0A-A8615FE5B44A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7A4F7A-2F36-DE43-9EF5-F6866BFBDFE8}" type="pres">
      <dgm:prSet presAssocID="{5ADEFE8D-2373-AB48-AE0A-A8615FE5B44A}" presName="rootConnector" presStyleLbl="node3" presStyleIdx="5" presStyleCnt="6"/>
      <dgm:spPr/>
      <dgm:t>
        <a:bodyPr/>
        <a:lstStyle/>
        <a:p>
          <a:endParaRPr lang="en-US"/>
        </a:p>
      </dgm:t>
    </dgm:pt>
    <dgm:pt modelId="{83BA49E0-626E-4647-8EEF-7A86D9A5D77D}" type="pres">
      <dgm:prSet presAssocID="{5ADEFE8D-2373-AB48-AE0A-A8615FE5B44A}" presName="hierChild4" presStyleCnt="0"/>
      <dgm:spPr/>
    </dgm:pt>
    <dgm:pt modelId="{C1EB521C-2FD6-AD45-B88A-C5934823603B}" type="pres">
      <dgm:prSet presAssocID="{5ADEFE8D-2373-AB48-AE0A-A8615FE5B44A}" presName="hierChild5" presStyleCnt="0"/>
      <dgm:spPr/>
    </dgm:pt>
    <dgm:pt modelId="{4A99D3B2-FC6D-CC4D-B4DA-3F4869DBCE7E}" type="pres">
      <dgm:prSet presAssocID="{680CDAA6-E514-3C4D-BD55-A9012103667B}" presName="hierChild5" presStyleCnt="0"/>
      <dgm:spPr/>
    </dgm:pt>
    <dgm:pt modelId="{3E385C9A-217D-FB48-9CF2-B952D9531087}" type="pres">
      <dgm:prSet presAssocID="{4B83C3F6-4779-C64C-942A-9A7DEE25F875}" presName="Name37" presStyleLbl="parChTrans1D2" presStyleIdx="4" presStyleCnt="5"/>
      <dgm:spPr/>
      <dgm:t>
        <a:bodyPr/>
        <a:lstStyle/>
        <a:p>
          <a:endParaRPr lang="en-US"/>
        </a:p>
      </dgm:t>
    </dgm:pt>
    <dgm:pt modelId="{D0119315-55D1-9C48-9074-ED88311716BD}" type="pres">
      <dgm:prSet presAssocID="{83D1C332-6692-AF41-8ABC-45C451F2ECB8}" presName="hierRoot2" presStyleCnt="0">
        <dgm:presLayoutVars>
          <dgm:hierBranch val="init"/>
        </dgm:presLayoutVars>
      </dgm:prSet>
      <dgm:spPr/>
    </dgm:pt>
    <dgm:pt modelId="{36FDED39-288A-9F49-B422-11C086A74D4F}" type="pres">
      <dgm:prSet presAssocID="{83D1C332-6692-AF41-8ABC-45C451F2ECB8}" presName="rootComposite" presStyleCnt="0"/>
      <dgm:spPr/>
    </dgm:pt>
    <dgm:pt modelId="{B87DC1E4-9476-4541-A33D-0B3B6405E1A4}" type="pres">
      <dgm:prSet presAssocID="{83D1C332-6692-AF41-8ABC-45C451F2ECB8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8CB49E-062C-8447-A495-A2B2B81345C3}" type="pres">
      <dgm:prSet presAssocID="{83D1C332-6692-AF41-8ABC-45C451F2ECB8}" presName="rootConnector" presStyleLbl="node2" presStyleIdx="4" presStyleCnt="5"/>
      <dgm:spPr/>
      <dgm:t>
        <a:bodyPr/>
        <a:lstStyle/>
        <a:p>
          <a:endParaRPr lang="en-US"/>
        </a:p>
      </dgm:t>
    </dgm:pt>
    <dgm:pt modelId="{49341E56-4B03-B14D-8005-8D16AED509BE}" type="pres">
      <dgm:prSet presAssocID="{83D1C332-6692-AF41-8ABC-45C451F2ECB8}" presName="hierChild4" presStyleCnt="0"/>
      <dgm:spPr/>
    </dgm:pt>
    <dgm:pt modelId="{0497DDF9-6C20-C749-AD1B-900CA3F23A2A}" type="pres">
      <dgm:prSet presAssocID="{83D1C332-6692-AF41-8ABC-45C451F2ECB8}" presName="hierChild5" presStyleCnt="0"/>
      <dgm:spPr/>
    </dgm:pt>
    <dgm:pt modelId="{6BB9EFD7-62F5-1C4A-9C4F-77DAE2AA5C9D}" type="pres">
      <dgm:prSet presAssocID="{DE9AB34D-86B5-094E-A029-1EBAB886DAD1}" presName="hierChild3" presStyleCnt="0"/>
      <dgm:spPr/>
    </dgm:pt>
  </dgm:ptLst>
  <dgm:cxnLst>
    <dgm:cxn modelId="{6AAE61DA-9512-224D-AFD9-E18832D3D341}" type="presOf" srcId="{4CE0D7E6-77A3-BA43-8C2E-372D20B74085}" destId="{6DD89E7D-B707-6A4B-B51B-3CA3EAFEDFBA}" srcOrd="1" destOrd="0" presId="urn:microsoft.com/office/officeart/2005/8/layout/orgChart1"/>
    <dgm:cxn modelId="{45E3510E-15C8-E94A-9C6D-CF3A5BE5A646}" type="presOf" srcId="{90DE03A9-A29C-9F4D-B58F-2D2A0ECC3657}" destId="{20CCD4DB-71B9-B84F-A6D4-8C38A6A81D7B}" srcOrd="0" destOrd="0" presId="urn:microsoft.com/office/officeart/2005/8/layout/orgChart1"/>
    <dgm:cxn modelId="{B9506188-4425-5545-BB52-015A441EB128}" type="presOf" srcId="{9A496352-68D0-FE4E-BCBB-C885DC2F975C}" destId="{AD47EF94-8788-9E43-92F8-3EABDAA07C8A}" srcOrd="1" destOrd="0" presId="urn:microsoft.com/office/officeart/2005/8/layout/orgChart1"/>
    <dgm:cxn modelId="{7FE52CE0-4519-6C48-82AF-A0189DC78C32}" type="presOf" srcId="{E3568018-5043-6A4D-9921-A584596FD38B}" destId="{7577669E-A28A-524B-B95F-9D178FCEB561}" srcOrd="0" destOrd="0" presId="urn:microsoft.com/office/officeart/2005/8/layout/orgChart1"/>
    <dgm:cxn modelId="{601DF068-F30B-2D42-A28B-9D4CD88ABFFB}" type="presOf" srcId="{B15FF353-D648-1A4B-BFC7-C2788022227E}" destId="{45AAC8A6-F0DE-4448-8ADA-C4A3F9CB0038}" srcOrd="0" destOrd="0" presId="urn:microsoft.com/office/officeart/2005/8/layout/orgChart1"/>
    <dgm:cxn modelId="{1FE07A0C-ECE5-F14A-8DDC-334F0F3BA4E8}" type="presOf" srcId="{5ADEFE8D-2373-AB48-AE0A-A8615FE5B44A}" destId="{AD7A4F7A-2F36-DE43-9EF5-F6866BFBDFE8}" srcOrd="1" destOrd="0" presId="urn:microsoft.com/office/officeart/2005/8/layout/orgChart1"/>
    <dgm:cxn modelId="{8F07A6FC-5FE6-7C4F-871B-42E8DE4D7301}" type="presOf" srcId="{5ADEFE8D-2373-AB48-AE0A-A8615FE5B44A}" destId="{311A76D5-0994-0341-B84E-2157EA479289}" srcOrd="0" destOrd="0" presId="urn:microsoft.com/office/officeart/2005/8/layout/orgChart1"/>
    <dgm:cxn modelId="{E69B5452-3ACB-4F47-BF0D-C8CBF8F747A3}" type="presOf" srcId="{9D1B617C-7973-5D43-94EE-A60FD6DD780F}" destId="{94391B34-0AC3-2442-A2AC-613C471AE8B1}" srcOrd="0" destOrd="0" presId="urn:microsoft.com/office/officeart/2005/8/layout/orgChart1"/>
    <dgm:cxn modelId="{8A660E32-499A-844D-AC69-49E9D6A37649}" type="presOf" srcId="{F2ED2B0D-6DAE-224F-B129-5FDF28D80F4F}" destId="{B8FEB2EE-3330-D545-A028-E74BEC11151A}" srcOrd="1" destOrd="0" presId="urn:microsoft.com/office/officeart/2005/8/layout/orgChart1"/>
    <dgm:cxn modelId="{B3F71561-814B-4B4C-9267-D0A179E1B32C}" type="presOf" srcId="{336A9453-784B-2C4A-A766-B598766FDD6B}" destId="{963342F9-61A6-7C4E-8187-DB708D62462A}" srcOrd="0" destOrd="0" presId="urn:microsoft.com/office/officeart/2005/8/layout/orgChart1"/>
    <dgm:cxn modelId="{AE987C93-B6B9-2245-A785-5B64AA0B4CCC}" srcId="{E3568018-5043-6A4D-9921-A584596FD38B}" destId="{9D1B617C-7973-5D43-94EE-A60FD6DD780F}" srcOrd="0" destOrd="0" parTransId="{FFF16366-8D35-9E48-80B4-6D2356D3B237}" sibTransId="{B133DCFF-E380-F044-9E0E-C34E0D8D0ADD}"/>
    <dgm:cxn modelId="{68E43739-4F19-C94B-8443-587C4E385E3B}" type="presOf" srcId="{4D382DDB-920A-E449-937C-AD5A6CCC28AC}" destId="{1ECDAFFE-2EB6-5548-8BBF-A6C692DA5F48}" srcOrd="0" destOrd="0" presId="urn:microsoft.com/office/officeart/2005/8/layout/orgChart1"/>
    <dgm:cxn modelId="{BCDD7364-7A5F-1A4E-A98A-C0D35A7F5272}" type="presOf" srcId="{66719763-E160-054E-8967-C0D416D6487A}" destId="{31ECBC41-550A-B246-BDD4-87E79A2D7DF3}" srcOrd="1" destOrd="0" presId="urn:microsoft.com/office/officeart/2005/8/layout/orgChart1"/>
    <dgm:cxn modelId="{A20183BC-78A4-CE4C-8178-42ADFE41D65D}" srcId="{DE9AB34D-86B5-094E-A029-1EBAB886DAD1}" destId="{83D1C332-6692-AF41-8ABC-45C451F2ECB8}" srcOrd="4" destOrd="0" parTransId="{4B83C3F6-4779-C64C-942A-9A7DEE25F875}" sibTransId="{184D0FA4-9638-B74D-AC9E-E552AD6F7AA8}"/>
    <dgm:cxn modelId="{69CCBC2C-9823-604D-B79F-E6699CAB92E6}" type="presOf" srcId="{EC6F60D6-1F87-BC4F-A7AC-900EB9C1E71D}" destId="{2DC95847-F73D-2547-AEDA-FBB79A7567D2}" srcOrd="0" destOrd="0" presId="urn:microsoft.com/office/officeart/2005/8/layout/orgChart1"/>
    <dgm:cxn modelId="{DF65061F-D0BA-F34F-B68D-BA2CD8841E58}" srcId="{599A2D67-DD6B-D24A-96A0-D9D34994E64C}" destId="{336A9453-784B-2C4A-A766-B598766FDD6B}" srcOrd="0" destOrd="0" parTransId="{4D382DDB-920A-E449-937C-AD5A6CCC28AC}" sibTransId="{DD8DC71D-B854-FC43-A665-B107A62F83E3}"/>
    <dgm:cxn modelId="{FEB008F2-6805-CF4F-B8F6-D5891E659491}" type="presOf" srcId="{EAB016ED-147A-4E48-8BA1-4847D557A6EB}" destId="{723C7ED4-471F-8D4D-AA6F-5E7D98183B4C}" srcOrd="1" destOrd="0" presId="urn:microsoft.com/office/officeart/2005/8/layout/orgChart1"/>
    <dgm:cxn modelId="{9CE4C23C-1A76-E441-A0DF-962EACBF73A4}" type="presOf" srcId="{FFF16366-8D35-9E48-80B4-6D2356D3B237}" destId="{ECBE40C0-FB5B-E542-8608-CF902D717BB0}" srcOrd="0" destOrd="0" presId="urn:microsoft.com/office/officeart/2005/8/layout/orgChart1"/>
    <dgm:cxn modelId="{68833810-433D-FA43-9CCB-D39F41CDCFB2}" type="presOf" srcId="{B6C2886F-E976-1641-9319-8668F783CFDE}" destId="{5FC07F57-140E-AC46-9B6F-4B448724B595}" srcOrd="0" destOrd="0" presId="urn:microsoft.com/office/officeart/2005/8/layout/orgChart1"/>
    <dgm:cxn modelId="{41EFDF3E-F494-F343-AC90-A2F7D2687DB6}" type="presOf" srcId="{680CDAA6-E514-3C4D-BD55-A9012103667B}" destId="{F8CB396C-2648-A947-AD10-663C9489D391}" srcOrd="0" destOrd="0" presId="urn:microsoft.com/office/officeart/2005/8/layout/orgChart1"/>
    <dgm:cxn modelId="{72902CCE-3628-3B48-94AD-D5949DC89F81}" type="presOf" srcId="{39BA0E05-9C18-F244-A572-AD70F240CABA}" destId="{0269EEC2-F1BB-F548-88D7-D365AE401FCE}" srcOrd="0" destOrd="0" presId="urn:microsoft.com/office/officeart/2005/8/layout/orgChart1"/>
    <dgm:cxn modelId="{B06A8A8E-670E-2949-A9A3-89081CA8FEB2}" type="presOf" srcId="{9A496352-68D0-FE4E-BCBB-C885DC2F975C}" destId="{C9E72B10-8620-E64C-9934-546F5444C95C}" srcOrd="0" destOrd="0" presId="urn:microsoft.com/office/officeart/2005/8/layout/orgChart1"/>
    <dgm:cxn modelId="{FC5B9385-C313-EC44-9D9A-15BDD6F663AF}" type="presOf" srcId="{66719763-E160-054E-8967-C0D416D6487A}" destId="{514B4959-46AF-D246-A319-41825EC5FB13}" srcOrd="0" destOrd="0" presId="urn:microsoft.com/office/officeart/2005/8/layout/orgChart1"/>
    <dgm:cxn modelId="{3D39EDC9-2C89-194A-A257-0AD60625D421}" type="presOf" srcId="{AE64D709-D3BC-784F-BFBB-4DF905E186FF}" destId="{B27D3C32-FE9A-6545-A7FF-E4DCA1146ED7}" srcOrd="0" destOrd="0" presId="urn:microsoft.com/office/officeart/2005/8/layout/orgChart1"/>
    <dgm:cxn modelId="{CDD750A2-272E-1E45-8C6E-9626C8A8C2C4}" srcId="{DE9AB34D-86B5-094E-A029-1EBAB886DAD1}" destId="{E3568018-5043-6A4D-9921-A584596FD38B}" srcOrd="1" destOrd="0" parTransId="{B6C2886F-E976-1641-9319-8668F783CFDE}" sibTransId="{A77C5DB3-EFBA-8446-937E-DA45588A822A}"/>
    <dgm:cxn modelId="{59B9F347-EC91-E242-8C0D-28D1E7D93E67}" type="presOf" srcId="{952871E3-8A57-8E45-873F-1A259A677214}" destId="{19504142-D9E0-5145-ADA9-76F5327A8661}" srcOrd="0" destOrd="0" presId="urn:microsoft.com/office/officeart/2005/8/layout/orgChart1"/>
    <dgm:cxn modelId="{CD8D3AB4-92C4-7B48-A160-B0EFEEC609AD}" type="presOf" srcId="{9D1B617C-7973-5D43-94EE-A60FD6DD780F}" destId="{DF080CE1-F6D7-474C-BE83-35D36302432E}" srcOrd="1" destOrd="0" presId="urn:microsoft.com/office/officeart/2005/8/layout/orgChart1"/>
    <dgm:cxn modelId="{2A620FD6-0875-304D-B97C-D6439C209A38}" type="presOf" srcId="{1954F20D-5411-F743-91FE-A004B25C29D3}" destId="{B85B2E9D-3DAB-0741-9769-61DE361A4B3E}" srcOrd="0" destOrd="0" presId="urn:microsoft.com/office/officeart/2005/8/layout/orgChart1"/>
    <dgm:cxn modelId="{462B5A3C-CD73-7043-9AA0-CE028EDD57A2}" srcId="{E3568018-5043-6A4D-9921-A584596FD38B}" destId="{9A496352-68D0-FE4E-BCBB-C885DC2F975C}" srcOrd="1" destOrd="0" parTransId="{D3A2E55E-F7CA-AA40-8716-09EAAE5F2FAB}" sibTransId="{3383E715-704B-9A4D-AB3B-00718507A1EF}"/>
    <dgm:cxn modelId="{D83B47AB-BC88-9C45-A5EC-75626ED699B9}" type="presOf" srcId="{D3A2E55E-F7CA-AA40-8716-09EAAE5F2FAB}" destId="{A46F2131-02F6-8442-BAF6-76DC0EF5DD27}" srcOrd="0" destOrd="0" presId="urn:microsoft.com/office/officeart/2005/8/layout/orgChart1"/>
    <dgm:cxn modelId="{64B1603C-34D0-8C48-AA9F-46AA522265BA}" type="presOf" srcId="{E3568018-5043-6A4D-9921-A584596FD38B}" destId="{931693B2-19C7-0143-BFC2-8A990EEADCB7}" srcOrd="1" destOrd="0" presId="urn:microsoft.com/office/officeart/2005/8/layout/orgChart1"/>
    <dgm:cxn modelId="{C6FDBEFF-3199-8F40-A5AB-887B35B9642B}" srcId="{AE64D709-D3BC-784F-BFBB-4DF905E186FF}" destId="{DE9AB34D-86B5-094E-A029-1EBAB886DAD1}" srcOrd="0" destOrd="0" parTransId="{8C35ED8D-9417-954D-9E9D-D194F14915D3}" sibTransId="{1BD162CB-EE3C-DD4D-8F93-D4DDBCF9AB16}"/>
    <dgm:cxn modelId="{3C5A9E4F-474E-9649-8DEF-010D0EE7AA92}" type="presOf" srcId="{EAB016ED-147A-4E48-8BA1-4847D557A6EB}" destId="{BE2B3E65-EDE4-A04D-9EDA-365227B83069}" srcOrd="0" destOrd="0" presId="urn:microsoft.com/office/officeart/2005/8/layout/orgChart1"/>
    <dgm:cxn modelId="{A4F913CE-EDDC-0048-9735-D7540E2BD243}" srcId="{F2ED2B0D-6DAE-224F-B129-5FDF28D80F4F}" destId="{4CE0D7E6-77A3-BA43-8C2E-372D20B74085}" srcOrd="0" destOrd="0" parTransId="{C5CA8E8B-689D-BB4F-9D06-8C7B5BD98D48}" sibTransId="{77681E81-0637-7148-8228-1255DEA5C2A7}"/>
    <dgm:cxn modelId="{848EF72E-4EE1-374C-AA68-53B0E9D02C31}" type="presOf" srcId="{680CDAA6-E514-3C4D-BD55-A9012103667B}" destId="{5F287CC6-DE66-D240-9EF3-D65E22A53C73}" srcOrd="1" destOrd="0" presId="urn:microsoft.com/office/officeart/2005/8/layout/orgChart1"/>
    <dgm:cxn modelId="{819FAC50-F0FD-784D-8729-5DAEE6B3B88F}" type="presOf" srcId="{83D1C332-6692-AF41-8ABC-45C451F2ECB8}" destId="{2F8CB49E-062C-8447-A495-A2B2B81345C3}" srcOrd="1" destOrd="0" presId="urn:microsoft.com/office/officeart/2005/8/layout/orgChart1"/>
    <dgm:cxn modelId="{5A4ADAC8-711D-E848-A33B-75A595D7E9B6}" type="presOf" srcId="{DE9AB34D-86B5-094E-A029-1EBAB886DAD1}" destId="{0553908E-D189-2B40-A43C-0D686C1EEBE6}" srcOrd="1" destOrd="0" presId="urn:microsoft.com/office/officeart/2005/8/layout/orgChart1"/>
    <dgm:cxn modelId="{FFBA3935-387A-AE46-A57B-6883ED55A63F}" type="presOf" srcId="{C5CA8E8B-689D-BB4F-9D06-8C7B5BD98D48}" destId="{5F0E0D04-809D-6D4E-BC8E-6A577E587120}" srcOrd="0" destOrd="0" presId="urn:microsoft.com/office/officeart/2005/8/layout/orgChart1"/>
    <dgm:cxn modelId="{08EA31A5-C749-D348-A76D-404C7954DA65}" type="presOf" srcId="{4B83C3F6-4779-C64C-942A-9A7DEE25F875}" destId="{3E385C9A-217D-FB48-9CF2-B952D9531087}" srcOrd="0" destOrd="0" presId="urn:microsoft.com/office/officeart/2005/8/layout/orgChart1"/>
    <dgm:cxn modelId="{009ADFEA-F8D5-0143-BFA0-BAFA9F4144C2}" srcId="{680CDAA6-E514-3C4D-BD55-A9012103667B}" destId="{5ADEFE8D-2373-AB48-AE0A-A8615FE5B44A}" srcOrd="0" destOrd="0" parTransId="{952871E3-8A57-8E45-873F-1A259A677214}" sibTransId="{FF96EB30-8906-D349-BD20-1965FD20A2A4}"/>
    <dgm:cxn modelId="{6D78C121-A008-CF41-A636-C6B8152A89B3}" type="presOf" srcId="{B15FF353-D648-1A4B-BFC7-C2788022227E}" destId="{C6F4D35D-5789-3848-B006-236E594CFF9F}" srcOrd="1" destOrd="0" presId="urn:microsoft.com/office/officeart/2005/8/layout/orgChart1"/>
    <dgm:cxn modelId="{E2BFD888-93FF-C64D-B1B9-ED57A95C0160}" srcId="{DE9AB34D-86B5-094E-A029-1EBAB886DAD1}" destId="{680CDAA6-E514-3C4D-BD55-A9012103667B}" srcOrd="3" destOrd="0" parTransId="{EC6F60D6-1F87-BC4F-A7AC-900EB9C1E71D}" sibTransId="{368EAB9D-D1A8-B24A-A86C-AB9E1CA4E72B}"/>
    <dgm:cxn modelId="{2A5FD46A-F1F3-DF4E-9DD7-9A401F346905}" type="presOf" srcId="{336A9453-784B-2C4A-A766-B598766FDD6B}" destId="{1EFD7E17-4B12-8447-8267-DE8718574285}" srcOrd="1" destOrd="0" presId="urn:microsoft.com/office/officeart/2005/8/layout/orgChart1"/>
    <dgm:cxn modelId="{7F29FC13-1FB1-DD43-828B-6A5A2ECE3FA0}" type="presOf" srcId="{599A2D67-DD6B-D24A-96A0-D9D34994E64C}" destId="{9003B926-04D1-5A45-853E-C63217CE2739}" srcOrd="1" destOrd="0" presId="urn:microsoft.com/office/officeart/2005/8/layout/orgChart1"/>
    <dgm:cxn modelId="{A084A059-4CA1-C04F-9A84-3EFAFA7959FF}" type="presOf" srcId="{4CA5D148-C223-014A-85AD-5CFBE396DB30}" destId="{69313B9A-416F-3D4D-ADEA-F03BDE5AFE57}" srcOrd="0" destOrd="0" presId="urn:microsoft.com/office/officeart/2005/8/layout/orgChart1"/>
    <dgm:cxn modelId="{3EA96A28-8796-364C-A9C6-3242FEEC134A}" srcId="{DE9AB34D-86B5-094E-A029-1EBAB886DAD1}" destId="{EAB016ED-147A-4E48-8BA1-4847D557A6EB}" srcOrd="0" destOrd="0" parTransId="{39BA0E05-9C18-F244-A572-AD70F240CABA}" sibTransId="{FFAA975F-DC37-F242-9E66-A89C9A16987D}"/>
    <dgm:cxn modelId="{2E44056E-BBA4-8446-886A-2ED87A3F22E8}" srcId="{E3568018-5043-6A4D-9921-A584596FD38B}" destId="{66719763-E160-054E-8967-C0D416D6487A}" srcOrd="2" destOrd="0" parTransId="{99F5E0A1-BE37-244B-820F-D687EF12913D}" sibTransId="{91F7E541-6883-0B48-940E-53A4AB76FD95}"/>
    <dgm:cxn modelId="{91930977-F974-E842-B6CC-CF5B5FFB66D9}" srcId="{DE9AB34D-86B5-094E-A029-1EBAB886DAD1}" destId="{599A2D67-DD6B-D24A-96A0-D9D34994E64C}" srcOrd="2" destOrd="0" parTransId="{4CA5D148-C223-014A-85AD-5CFBE396DB30}" sibTransId="{A4A850ED-9843-EA47-B890-CFC252B70257}"/>
    <dgm:cxn modelId="{7CA117E5-6A7E-114B-AAA9-7D90563C5288}" srcId="{EAB016ED-147A-4E48-8BA1-4847D557A6EB}" destId="{F2ED2B0D-6DAE-224F-B129-5FDF28D80F4F}" srcOrd="0" destOrd="0" parTransId="{1954F20D-5411-F743-91FE-A004B25C29D3}" sibTransId="{E246EF03-9C4A-C94B-B666-5A1E91CBEE9F}"/>
    <dgm:cxn modelId="{D2BE6F58-9A46-A149-B13D-1359A90A044D}" type="presOf" srcId="{F2ED2B0D-6DAE-224F-B129-5FDF28D80F4F}" destId="{FE98AE4E-D51F-5B46-9873-EF1CA3CD4663}" srcOrd="0" destOrd="0" presId="urn:microsoft.com/office/officeart/2005/8/layout/orgChart1"/>
    <dgm:cxn modelId="{716B2C7C-1815-1C4D-8A89-5F1ACDFFBE09}" srcId="{9A496352-68D0-FE4E-BCBB-C885DC2F975C}" destId="{B15FF353-D648-1A4B-BFC7-C2788022227E}" srcOrd="0" destOrd="0" parTransId="{90DE03A9-A29C-9F4D-B58F-2D2A0ECC3657}" sibTransId="{9ABE449F-8AFF-F144-9532-2FB39577660E}"/>
    <dgm:cxn modelId="{E7D83545-1A1F-8F4E-B6E3-5465FE944D85}" type="presOf" srcId="{4CE0D7E6-77A3-BA43-8C2E-372D20B74085}" destId="{B752AFDC-3B23-D140-A1F1-266B976E200D}" srcOrd="0" destOrd="0" presId="urn:microsoft.com/office/officeart/2005/8/layout/orgChart1"/>
    <dgm:cxn modelId="{187DB22C-F9B3-5E47-9C20-E32C436A931A}" type="presOf" srcId="{83D1C332-6692-AF41-8ABC-45C451F2ECB8}" destId="{B87DC1E4-9476-4541-A33D-0B3B6405E1A4}" srcOrd="0" destOrd="0" presId="urn:microsoft.com/office/officeart/2005/8/layout/orgChart1"/>
    <dgm:cxn modelId="{3FD39976-3BA2-464A-8559-50D2C311D4DC}" type="presOf" srcId="{99F5E0A1-BE37-244B-820F-D687EF12913D}" destId="{D70BC4C5-7137-F94D-8EB2-27ADD7C549DB}" srcOrd="0" destOrd="0" presId="urn:microsoft.com/office/officeart/2005/8/layout/orgChart1"/>
    <dgm:cxn modelId="{8EFF1DCF-945B-ED48-9688-DC27CF1F497A}" type="presOf" srcId="{DE9AB34D-86B5-094E-A029-1EBAB886DAD1}" destId="{A4D99B84-A11A-2E43-A01B-96E0DA4BF2BA}" srcOrd="0" destOrd="0" presId="urn:microsoft.com/office/officeart/2005/8/layout/orgChart1"/>
    <dgm:cxn modelId="{B85703B6-DEE0-9847-A051-2014B7EAC3DE}" type="presOf" srcId="{599A2D67-DD6B-D24A-96A0-D9D34994E64C}" destId="{B3296B86-4CE6-E446-AF16-96AB752967E0}" srcOrd="0" destOrd="0" presId="urn:microsoft.com/office/officeart/2005/8/layout/orgChart1"/>
    <dgm:cxn modelId="{A402E328-8C00-AE4C-A0D7-09030A30716D}" type="presParOf" srcId="{B27D3C32-FE9A-6545-A7FF-E4DCA1146ED7}" destId="{CBAECDB9-DF5A-534A-B651-21C43C77C5B5}" srcOrd="0" destOrd="0" presId="urn:microsoft.com/office/officeart/2005/8/layout/orgChart1"/>
    <dgm:cxn modelId="{AFADDE65-9A39-6947-B3FB-C3453097F6EB}" type="presParOf" srcId="{CBAECDB9-DF5A-534A-B651-21C43C77C5B5}" destId="{85E6987D-1A0B-F441-AA8F-C30F5CB4934A}" srcOrd="0" destOrd="0" presId="urn:microsoft.com/office/officeart/2005/8/layout/orgChart1"/>
    <dgm:cxn modelId="{E537F732-49B8-5143-B53E-2D840D3E2760}" type="presParOf" srcId="{85E6987D-1A0B-F441-AA8F-C30F5CB4934A}" destId="{A4D99B84-A11A-2E43-A01B-96E0DA4BF2BA}" srcOrd="0" destOrd="0" presId="urn:microsoft.com/office/officeart/2005/8/layout/orgChart1"/>
    <dgm:cxn modelId="{9370123A-9B8D-0448-B0EA-A90E52F41C98}" type="presParOf" srcId="{85E6987D-1A0B-F441-AA8F-C30F5CB4934A}" destId="{0553908E-D189-2B40-A43C-0D686C1EEBE6}" srcOrd="1" destOrd="0" presId="urn:microsoft.com/office/officeart/2005/8/layout/orgChart1"/>
    <dgm:cxn modelId="{B80380B5-C56A-BC4E-AB78-DC86AC8FE017}" type="presParOf" srcId="{CBAECDB9-DF5A-534A-B651-21C43C77C5B5}" destId="{069C13E2-8343-4E4E-B30A-3AE9F08C3C43}" srcOrd="1" destOrd="0" presId="urn:microsoft.com/office/officeart/2005/8/layout/orgChart1"/>
    <dgm:cxn modelId="{1FF34204-0BCE-9E40-A56E-769D025E8423}" type="presParOf" srcId="{069C13E2-8343-4E4E-B30A-3AE9F08C3C43}" destId="{0269EEC2-F1BB-F548-88D7-D365AE401FCE}" srcOrd="0" destOrd="0" presId="urn:microsoft.com/office/officeart/2005/8/layout/orgChart1"/>
    <dgm:cxn modelId="{28E53E37-164E-314C-9BD5-0DCED43E7256}" type="presParOf" srcId="{069C13E2-8343-4E4E-B30A-3AE9F08C3C43}" destId="{AC7C241F-754E-B346-911C-70947025AE5E}" srcOrd="1" destOrd="0" presId="urn:microsoft.com/office/officeart/2005/8/layout/orgChart1"/>
    <dgm:cxn modelId="{BF28331D-1F93-2D48-989C-3F3B1F0CF9EA}" type="presParOf" srcId="{AC7C241F-754E-B346-911C-70947025AE5E}" destId="{7F94896D-C225-D14A-B54B-E0D0D5CE5141}" srcOrd="0" destOrd="0" presId="urn:microsoft.com/office/officeart/2005/8/layout/orgChart1"/>
    <dgm:cxn modelId="{C6A52033-5BBD-734E-98A8-580C5F410D45}" type="presParOf" srcId="{7F94896D-C225-D14A-B54B-E0D0D5CE5141}" destId="{BE2B3E65-EDE4-A04D-9EDA-365227B83069}" srcOrd="0" destOrd="0" presId="urn:microsoft.com/office/officeart/2005/8/layout/orgChart1"/>
    <dgm:cxn modelId="{325726E4-C2D2-6D48-AA8A-D4D00E31F9D9}" type="presParOf" srcId="{7F94896D-C225-D14A-B54B-E0D0D5CE5141}" destId="{723C7ED4-471F-8D4D-AA6F-5E7D98183B4C}" srcOrd="1" destOrd="0" presId="urn:microsoft.com/office/officeart/2005/8/layout/orgChart1"/>
    <dgm:cxn modelId="{29974909-7521-F94A-AF29-D01E30C66C4F}" type="presParOf" srcId="{AC7C241F-754E-B346-911C-70947025AE5E}" destId="{2C2C6E04-6234-E841-B1C2-A3FE986E4932}" srcOrd="1" destOrd="0" presId="urn:microsoft.com/office/officeart/2005/8/layout/orgChart1"/>
    <dgm:cxn modelId="{B9B33A10-7ECE-5649-B95E-A9387D61828A}" type="presParOf" srcId="{2C2C6E04-6234-E841-B1C2-A3FE986E4932}" destId="{B85B2E9D-3DAB-0741-9769-61DE361A4B3E}" srcOrd="0" destOrd="0" presId="urn:microsoft.com/office/officeart/2005/8/layout/orgChart1"/>
    <dgm:cxn modelId="{4E59C8C7-5655-6843-A43C-BCA5EC98B74E}" type="presParOf" srcId="{2C2C6E04-6234-E841-B1C2-A3FE986E4932}" destId="{8F202208-F2E7-824D-89A6-388ACBE18591}" srcOrd="1" destOrd="0" presId="urn:microsoft.com/office/officeart/2005/8/layout/orgChart1"/>
    <dgm:cxn modelId="{8DA17D61-0772-1A48-8920-014D4B6F02F0}" type="presParOf" srcId="{8F202208-F2E7-824D-89A6-388ACBE18591}" destId="{CDCE7303-56D4-DC42-9D25-FD23ADD46062}" srcOrd="0" destOrd="0" presId="urn:microsoft.com/office/officeart/2005/8/layout/orgChart1"/>
    <dgm:cxn modelId="{12C0BE64-F88A-9D4E-907B-4F15DBAFDDE6}" type="presParOf" srcId="{CDCE7303-56D4-DC42-9D25-FD23ADD46062}" destId="{FE98AE4E-D51F-5B46-9873-EF1CA3CD4663}" srcOrd="0" destOrd="0" presId="urn:microsoft.com/office/officeart/2005/8/layout/orgChart1"/>
    <dgm:cxn modelId="{F416EFC7-773D-E241-A605-9ECD41E34DF0}" type="presParOf" srcId="{CDCE7303-56D4-DC42-9D25-FD23ADD46062}" destId="{B8FEB2EE-3330-D545-A028-E74BEC11151A}" srcOrd="1" destOrd="0" presId="urn:microsoft.com/office/officeart/2005/8/layout/orgChart1"/>
    <dgm:cxn modelId="{247A06F4-C8F0-1343-9186-9D5918BE5051}" type="presParOf" srcId="{8F202208-F2E7-824D-89A6-388ACBE18591}" destId="{911983FB-EC5A-7642-820E-D6D12698E3D3}" srcOrd="1" destOrd="0" presId="urn:microsoft.com/office/officeart/2005/8/layout/orgChart1"/>
    <dgm:cxn modelId="{4B125046-EA58-B444-8F04-8648D13E7471}" type="presParOf" srcId="{911983FB-EC5A-7642-820E-D6D12698E3D3}" destId="{5F0E0D04-809D-6D4E-BC8E-6A577E587120}" srcOrd="0" destOrd="0" presId="urn:microsoft.com/office/officeart/2005/8/layout/orgChart1"/>
    <dgm:cxn modelId="{11E3BFA1-CA90-924D-ABB1-0A248728B688}" type="presParOf" srcId="{911983FB-EC5A-7642-820E-D6D12698E3D3}" destId="{82538B17-C48E-2A47-BE03-A8C99A56DA0B}" srcOrd="1" destOrd="0" presId="urn:microsoft.com/office/officeart/2005/8/layout/orgChart1"/>
    <dgm:cxn modelId="{23B3BEB9-3260-A34B-8438-6D41157E46A2}" type="presParOf" srcId="{82538B17-C48E-2A47-BE03-A8C99A56DA0B}" destId="{DEF3A997-285A-2648-B1F1-1A3B7B5E6080}" srcOrd="0" destOrd="0" presId="urn:microsoft.com/office/officeart/2005/8/layout/orgChart1"/>
    <dgm:cxn modelId="{621943BD-8DAE-5C43-9A54-B4A4846574C6}" type="presParOf" srcId="{DEF3A997-285A-2648-B1F1-1A3B7B5E6080}" destId="{B752AFDC-3B23-D140-A1F1-266B976E200D}" srcOrd="0" destOrd="0" presId="urn:microsoft.com/office/officeart/2005/8/layout/orgChart1"/>
    <dgm:cxn modelId="{B5F4C503-5D63-C945-9F83-3ABE2B0C2668}" type="presParOf" srcId="{DEF3A997-285A-2648-B1F1-1A3B7B5E6080}" destId="{6DD89E7D-B707-6A4B-B51B-3CA3EAFEDFBA}" srcOrd="1" destOrd="0" presId="urn:microsoft.com/office/officeart/2005/8/layout/orgChart1"/>
    <dgm:cxn modelId="{4A9AFA46-76E3-CC4B-B498-FA5A966E069D}" type="presParOf" srcId="{82538B17-C48E-2A47-BE03-A8C99A56DA0B}" destId="{CEE9036B-AA9C-B942-9E4E-74B0B6064A1B}" srcOrd="1" destOrd="0" presId="urn:microsoft.com/office/officeart/2005/8/layout/orgChart1"/>
    <dgm:cxn modelId="{F14C17FA-5806-BF4F-9107-245DB75123A7}" type="presParOf" srcId="{82538B17-C48E-2A47-BE03-A8C99A56DA0B}" destId="{9E11FF5A-BAEA-E149-AD2A-DA6CD48FB5FD}" srcOrd="2" destOrd="0" presId="urn:microsoft.com/office/officeart/2005/8/layout/orgChart1"/>
    <dgm:cxn modelId="{00D89FAB-3874-6D47-B2F4-1CB8849A348B}" type="presParOf" srcId="{8F202208-F2E7-824D-89A6-388ACBE18591}" destId="{BAC67DE5-0ADC-F840-8399-5E1A577ADA78}" srcOrd="2" destOrd="0" presId="urn:microsoft.com/office/officeart/2005/8/layout/orgChart1"/>
    <dgm:cxn modelId="{EC7A1326-60AD-E149-8FD2-C3AD35B43E34}" type="presParOf" srcId="{AC7C241F-754E-B346-911C-70947025AE5E}" destId="{0E846CAE-8489-7F4A-BD18-9D884CAFE503}" srcOrd="2" destOrd="0" presId="urn:microsoft.com/office/officeart/2005/8/layout/orgChart1"/>
    <dgm:cxn modelId="{89DECCB9-0032-314E-B390-7E030726E179}" type="presParOf" srcId="{069C13E2-8343-4E4E-B30A-3AE9F08C3C43}" destId="{5FC07F57-140E-AC46-9B6F-4B448724B595}" srcOrd="2" destOrd="0" presId="urn:microsoft.com/office/officeart/2005/8/layout/orgChart1"/>
    <dgm:cxn modelId="{B406CD77-18A7-9946-B9FF-0ABEF8C715A1}" type="presParOf" srcId="{069C13E2-8343-4E4E-B30A-3AE9F08C3C43}" destId="{ECBA1772-CDA0-7C49-8483-2D726B50FA87}" srcOrd="3" destOrd="0" presId="urn:microsoft.com/office/officeart/2005/8/layout/orgChart1"/>
    <dgm:cxn modelId="{6377A5B4-CCBB-624C-A771-AA264CD1FB88}" type="presParOf" srcId="{ECBA1772-CDA0-7C49-8483-2D726B50FA87}" destId="{25ACBA67-6EF6-DB40-A84E-D4151C3DE180}" srcOrd="0" destOrd="0" presId="urn:microsoft.com/office/officeart/2005/8/layout/orgChart1"/>
    <dgm:cxn modelId="{1F9C2003-3F7D-3940-9339-5A495019FCA4}" type="presParOf" srcId="{25ACBA67-6EF6-DB40-A84E-D4151C3DE180}" destId="{7577669E-A28A-524B-B95F-9D178FCEB561}" srcOrd="0" destOrd="0" presId="urn:microsoft.com/office/officeart/2005/8/layout/orgChart1"/>
    <dgm:cxn modelId="{EE53AB91-E8CF-5844-B084-28C48533F21C}" type="presParOf" srcId="{25ACBA67-6EF6-DB40-A84E-D4151C3DE180}" destId="{931693B2-19C7-0143-BFC2-8A990EEADCB7}" srcOrd="1" destOrd="0" presId="urn:microsoft.com/office/officeart/2005/8/layout/orgChart1"/>
    <dgm:cxn modelId="{A08BA8A3-A321-CA44-B3B1-E9DAEC09FD67}" type="presParOf" srcId="{ECBA1772-CDA0-7C49-8483-2D726B50FA87}" destId="{0D740EA8-6232-4D44-A47B-7C9D87302B91}" srcOrd="1" destOrd="0" presId="urn:microsoft.com/office/officeart/2005/8/layout/orgChart1"/>
    <dgm:cxn modelId="{0FD1B857-B2FA-1F42-9825-7C6EEBB1A5CE}" type="presParOf" srcId="{0D740EA8-6232-4D44-A47B-7C9D87302B91}" destId="{ECBE40C0-FB5B-E542-8608-CF902D717BB0}" srcOrd="0" destOrd="0" presId="urn:microsoft.com/office/officeart/2005/8/layout/orgChart1"/>
    <dgm:cxn modelId="{E318075A-21EA-8948-A2A7-0F21B238AF17}" type="presParOf" srcId="{0D740EA8-6232-4D44-A47B-7C9D87302B91}" destId="{F973AE4D-51FB-1D46-BA19-2E41C39C63DE}" srcOrd="1" destOrd="0" presId="urn:microsoft.com/office/officeart/2005/8/layout/orgChart1"/>
    <dgm:cxn modelId="{E97873B2-4CCA-2343-8279-14136E1279A2}" type="presParOf" srcId="{F973AE4D-51FB-1D46-BA19-2E41C39C63DE}" destId="{724F2615-66D7-4A42-90F9-B7CB8279E041}" srcOrd="0" destOrd="0" presId="urn:microsoft.com/office/officeart/2005/8/layout/orgChart1"/>
    <dgm:cxn modelId="{4B61B567-8686-BA41-9D9D-38D140CE109C}" type="presParOf" srcId="{724F2615-66D7-4A42-90F9-B7CB8279E041}" destId="{94391B34-0AC3-2442-A2AC-613C471AE8B1}" srcOrd="0" destOrd="0" presId="urn:microsoft.com/office/officeart/2005/8/layout/orgChart1"/>
    <dgm:cxn modelId="{3C705CA7-C260-6943-BC29-D34ED100453D}" type="presParOf" srcId="{724F2615-66D7-4A42-90F9-B7CB8279E041}" destId="{DF080CE1-F6D7-474C-BE83-35D36302432E}" srcOrd="1" destOrd="0" presId="urn:microsoft.com/office/officeart/2005/8/layout/orgChart1"/>
    <dgm:cxn modelId="{E5D0AD4D-EED6-AC42-A8F1-8D0A32997987}" type="presParOf" srcId="{F973AE4D-51FB-1D46-BA19-2E41C39C63DE}" destId="{E9851448-52DB-014B-8DC1-1A00520336D7}" srcOrd="1" destOrd="0" presId="urn:microsoft.com/office/officeart/2005/8/layout/orgChart1"/>
    <dgm:cxn modelId="{A88DEEED-289E-0840-84AD-3BC1C2FE480D}" type="presParOf" srcId="{F973AE4D-51FB-1D46-BA19-2E41C39C63DE}" destId="{9851AE46-BCFE-CC4C-A8A4-D0A71C25ACFD}" srcOrd="2" destOrd="0" presId="urn:microsoft.com/office/officeart/2005/8/layout/orgChart1"/>
    <dgm:cxn modelId="{504ED4B0-5EF9-8443-8064-2883BCB5AEEE}" type="presParOf" srcId="{0D740EA8-6232-4D44-A47B-7C9D87302B91}" destId="{A46F2131-02F6-8442-BAF6-76DC0EF5DD27}" srcOrd="2" destOrd="0" presId="urn:microsoft.com/office/officeart/2005/8/layout/orgChart1"/>
    <dgm:cxn modelId="{F352BA51-B4A9-B642-B8A5-B64E594A7A1D}" type="presParOf" srcId="{0D740EA8-6232-4D44-A47B-7C9D87302B91}" destId="{4BCE2432-3902-3F4E-A275-0962D462DBC8}" srcOrd="3" destOrd="0" presId="urn:microsoft.com/office/officeart/2005/8/layout/orgChart1"/>
    <dgm:cxn modelId="{E0E1CE30-A0FB-6F4E-9222-E6434874F4BF}" type="presParOf" srcId="{4BCE2432-3902-3F4E-A275-0962D462DBC8}" destId="{5410277A-8568-D041-879F-A498967812D5}" srcOrd="0" destOrd="0" presId="urn:microsoft.com/office/officeart/2005/8/layout/orgChart1"/>
    <dgm:cxn modelId="{029BE595-CBBD-9C4F-A950-69CBA0C1C812}" type="presParOf" srcId="{5410277A-8568-D041-879F-A498967812D5}" destId="{C9E72B10-8620-E64C-9934-546F5444C95C}" srcOrd="0" destOrd="0" presId="urn:microsoft.com/office/officeart/2005/8/layout/orgChart1"/>
    <dgm:cxn modelId="{71FB9E5D-6FD5-444A-B26C-F283BF5BB193}" type="presParOf" srcId="{5410277A-8568-D041-879F-A498967812D5}" destId="{AD47EF94-8788-9E43-92F8-3EABDAA07C8A}" srcOrd="1" destOrd="0" presId="urn:microsoft.com/office/officeart/2005/8/layout/orgChart1"/>
    <dgm:cxn modelId="{5CD218D4-84EE-2444-8D73-488DF409573B}" type="presParOf" srcId="{4BCE2432-3902-3F4E-A275-0962D462DBC8}" destId="{2CA84A22-A357-D644-AA0D-8B8C4BA7398E}" srcOrd="1" destOrd="0" presId="urn:microsoft.com/office/officeart/2005/8/layout/orgChart1"/>
    <dgm:cxn modelId="{D9A12CD1-9ADD-C544-9416-157F50738388}" type="presParOf" srcId="{2CA84A22-A357-D644-AA0D-8B8C4BA7398E}" destId="{20CCD4DB-71B9-B84F-A6D4-8C38A6A81D7B}" srcOrd="0" destOrd="0" presId="urn:microsoft.com/office/officeart/2005/8/layout/orgChart1"/>
    <dgm:cxn modelId="{A8B51DBF-CE3E-CD4A-A2E3-561872039A3D}" type="presParOf" srcId="{2CA84A22-A357-D644-AA0D-8B8C4BA7398E}" destId="{AD65E99D-F694-2840-AFF1-5E6227AE1ABC}" srcOrd="1" destOrd="0" presId="urn:microsoft.com/office/officeart/2005/8/layout/orgChart1"/>
    <dgm:cxn modelId="{9E242649-1E22-3E4B-90C7-4F70ADA36585}" type="presParOf" srcId="{AD65E99D-F694-2840-AFF1-5E6227AE1ABC}" destId="{E1C09D54-7988-D744-BDFD-59A23698185B}" srcOrd="0" destOrd="0" presId="urn:microsoft.com/office/officeart/2005/8/layout/orgChart1"/>
    <dgm:cxn modelId="{4F99E160-17DF-B048-9E4F-CFE2C0CB989B}" type="presParOf" srcId="{E1C09D54-7988-D744-BDFD-59A23698185B}" destId="{45AAC8A6-F0DE-4448-8ADA-C4A3F9CB0038}" srcOrd="0" destOrd="0" presId="urn:microsoft.com/office/officeart/2005/8/layout/orgChart1"/>
    <dgm:cxn modelId="{B2DAA669-5A9B-E049-8D1A-87ED2B7E2784}" type="presParOf" srcId="{E1C09D54-7988-D744-BDFD-59A23698185B}" destId="{C6F4D35D-5789-3848-B006-236E594CFF9F}" srcOrd="1" destOrd="0" presId="urn:microsoft.com/office/officeart/2005/8/layout/orgChart1"/>
    <dgm:cxn modelId="{FE7C6AC2-27C0-9A46-80AC-9C7699E10BE6}" type="presParOf" srcId="{AD65E99D-F694-2840-AFF1-5E6227AE1ABC}" destId="{78382F31-B2D1-1A42-A2B2-EC457D2D1A43}" srcOrd="1" destOrd="0" presId="urn:microsoft.com/office/officeart/2005/8/layout/orgChart1"/>
    <dgm:cxn modelId="{DEBB8F12-FEB6-CE45-B0E8-8150287F069E}" type="presParOf" srcId="{AD65E99D-F694-2840-AFF1-5E6227AE1ABC}" destId="{443CFE12-D178-9A4A-8BA6-85E4FE4A28C0}" srcOrd="2" destOrd="0" presId="urn:microsoft.com/office/officeart/2005/8/layout/orgChart1"/>
    <dgm:cxn modelId="{557F1CE5-8BE0-D14C-B3AD-875429980A8E}" type="presParOf" srcId="{4BCE2432-3902-3F4E-A275-0962D462DBC8}" destId="{6E6078E2-D3D7-B240-974E-722CAB7C52CF}" srcOrd="2" destOrd="0" presId="urn:microsoft.com/office/officeart/2005/8/layout/orgChart1"/>
    <dgm:cxn modelId="{74DB5503-33D8-CA48-B390-615B6E000AF7}" type="presParOf" srcId="{0D740EA8-6232-4D44-A47B-7C9D87302B91}" destId="{D70BC4C5-7137-F94D-8EB2-27ADD7C549DB}" srcOrd="4" destOrd="0" presId="urn:microsoft.com/office/officeart/2005/8/layout/orgChart1"/>
    <dgm:cxn modelId="{3C5822BC-74AA-E943-A62A-4773CF8441F8}" type="presParOf" srcId="{0D740EA8-6232-4D44-A47B-7C9D87302B91}" destId="{975759B8-C25B-5145-8FE7-FFC9BC4E602D}" srcOrd="5" destOrd="0" presId="urn:microsoft.com/office/officeart/2005/8/layout/orgChart1"/>
    <dgm:cxn modelId="{9E27DB43-9156-B743-BA6F-DA1D6C3775A2}" type="presParOf" srcId="{975759B8-C25B-5145-8FE7-FFC9BC4E602D}" destId="{40469612-6CA9-2D45-BCD4-370DDF29C0DD}" srcOrd="0" destOrd="0" presId="urn:microsoft.com/office/officeart/2005/8/layout/orgChart1"/>
    <dgm:cxn modelId="{2AB62BB9-7A40-834B-ADA1-CBB219CABF0E}" type="presParOf" srcId="{40469612-6CA9-2D45-BCD4-370DDF29C0DD}" destId="{514B4959-46AF-D246-A319-41825EC5FB13}" srcOrd="0" destOrd="0" presId="urn:microsoft.com/office/officeart/2005/8/layout/orgChart1"/>
    <dgm:cxn modelId="{E30BB3FF-D5E7-7A46-943E-470BC14F3A65}" type="presParOf" srcId="{40469612-6CA9-2D45-BCD4-370DDF29C0DD}" destId="{31ECBC41-550A-B246-BDD4-87E79A2D7DF3}" srcOrd="1" destOrd="0" presId="urn:microsoft.com/office/officeart/2005/8/layout/orgChart1"/>
    <dgm:cxn modelId="{DD344C18-0585-0046-A923-4575842C7E70}" type="presParOf" srcId="{975759B8-C25B-5145-8FE7-FFC9BC4E602D}" destId="{1459E96A-5549-5644-B347-78230E616805}" srcOrd="1" destOrd="0" presId="urn:microsoft.com/office/officeart/2005/8/layout/orgChart1"/>
    <dgm:cxn modelId="{48F536C0-2B95-EB4C-BF46-E9042B107D84}" type="presParOf" srcId="{975759B8-C25B-5145-8FE7-FFC9BC4E602D}" destId="{A5E0C857-0BDC-BB4A-AF5C-FE21154AC07E}" srcOrd="2" destOrd="0" presId="urn:microsoft.com/office/officeart/2005/8/layout/orgChart1"/>
    <dgm:cxn modelId="{9A8A0DD6-0B56-B045-A3E9-CED5AF1309A6}" type="presParOf" srcId="{ECBA1772-CDA0-7C49-8483-2D726B50FA87}" destId="{479BD939-310F-7C44-A19E-5D9C5136F7E1}" srcOrd="2" destOrd="0" presId="urn:microsoft.com/office/officeart/2005/8/layout/orgChart1"/>
    <dgm:cxn modelId="{F07E841E-4883-A042-A967-66EBC829436B}" type="presParOf" srcId="{069C13E2-8343-4E4E-B30A-3AE9F08C3C43}" destId="{69313B9A-416F-3D4D-ADEA-F03BDE5AFE57}" srcOrd="4" destOrd="0" presId="urn:microsoft.com/office/officeart/2005/8/layout/orgChart1"/>
    <dgm:cxn modelId="{3A8EFCB3-98AC-C84B-AD60-DC253B7B4F4C}" type="presParOf" srcId="{069C13E2-8343-4E4E-B30A-3AE9F08C3C43}" destId="{30387D67-D240-2A42-AF5A-69ADCDA982E7}" srcOrd="5" destOrd="0" presId="urn:microsoft.com/office/officeart/2005/8/layout/orgChart1"/>
    <dgm:cxn modelId="{783BBDD7-C5AA-8240-8EF1-A1CCC04B3E39}" type="presParOf" srcId="{30387D67-D240-2A42-AF5A-69ADCDA982E7}" destId="{692A8DF8-D2A3-A44A-9887-6D150E8FD336}" srcOrd="0" destOrd="0" presId="urn:microsoft.com/office/officeart/2005/8/layout/orgChart1"/>
    <dgm:cxn modelId="{56F0360E-88FA-DB40-AFEF-D58C608087DB}" type="presParOf" srcId="{692A8DF8-D2A3-A44A-9887-6D150E8FD336}" destId="{B3296B86-4CE6-E446-AF16-96AB752967E0}" srcOrd="0" destOrd="0" presId="urn:microsoft.com/office/officeart/2005/8/layout/orgChart1"/>
    <dgm:cxn modelId="{C611E249-D1B8-1940-B61B-DBB1F0E82A0F}" type="presParOf" srcId="{692A8DF8-D2A3-A44A-9887-6D150E8FD336}" destId="{9003B926-04D1-5A45-853E-C63217CE2739}" srcOrd="1" destOrd="0" presId="urn:microsoft.com/office/officeart/2005/8/layout/orgChart1"/>
    <dgm:cxn modelId="{D38FC1C6-415D-E740-9D62-B6F6874B7AB2}" type="presParOf" srcId="{30387D67-D240-2A42-AF5A-69ADCDA982E7}" destId="{35B2E50B-55D7-1E48-9DA0-7EB6E79CCAAC}" srcOrd="1" destOrd="0" presId="urn:microsoft.com/office/officeart/2005/8/layout/orgChart1"/>
    <dgm:cxn modelId="{45A80EFA-8884-2A42-B245-86FE04008D82}" type="presParOf" srcId="{35B2E50B-55D7-1E48-9DA0-7EB6E79CCAAC}" destId="{1ECDAFFE-2EB6-5548-8BBF-A6C692DA5F48}" srcOrd="0" destOrd="0" presId="urn:microsoft.com/office/officeart/2005/8/layout/orgChart1"/>
    <dgm:cxn modelId="{F9BB9727-D233-EA4C-8B8D-30D5E5DE7557}" type="presParOf" srcId="{35B2E50B-55D7-1E48-9DA0-7EB6E79CCAAC}" destId="{EA1B1740-53F3-E54E-992C-3241BF17DF12}" srcOrd="1" destOrd="0" presId="urn:microsoft.com/office/officeart/2005/8/layout/orgChart1"/>
    <dgm:cxn modelId="{17613724-81A0-4744-9B6A-F2BB417972FA}" type="presParOf" srcId="{EA1B1740-53F3-E54E-992C-3241BF17DF12}" destId="{743A602A-6FD6-AD46-A057-DE42BBD27634}" srcOrd="0" destOrd="0" presId="urn:microsoft.com/office/officeart/2005/8/layout/orgChart1"/>
    <dgm:cxn modelId="{3C66787D-24A8-1542-AD1C-628C9BE90ED5}" type="presParOf" srcId="{743A602A-6FD6-AD46-A057-DE42BBD27634}" destId="{963342F9-61A6-7C4E-8187-DB708D62462A}" srcOrd="0" destOrd="0" presId="urn:microsoft.com/office/officeart/2005/8/layout/orgChart1"/>
    <dgm:cxn modelId="{C0E6508F-D60D-1E45-9AA0-3FFA37020D79}" type="presParOf" srcId="{743A602A-6FD6-AD46-A057-DE42BBD27634}" destId="{1EFD7E17-4B12-8447-8267-DE8718574285}" srcOrd="1" destOrd="0" presId="urn:microsoft.com/office/officeart/2005/8/layout/orgChart1"/>
    <dgm:cxn modelId="{62133488-23F3-814F-ADA6-5B314E680167}" type="presParOf" srcId="{EA1B1740-53F3-E54E-992C-3241BF17DF12}" destId="{3A47AB64-CB36-9541-BAA8-E9CF7450A8D0}" srcOrd="1" destOrd="0" presId="urn:microsoft.com/office/officeart/2005/8/layout/orgChart1"/>
    <dgm:cxn modelId="{92B1333F-C84C-9241-AB4E-8A7ACAABBCF2}" type="presParOf" srcId="{EA1B1740-53F3-E54E-992C-3241BF17DF12}" destId="{5CF81CA9-F95E-7E48-B962-DBA8248031CC}" srcOrd="2" destOrd="0" presId="urn:microsoft.com/office/officeart/2005/8/layout/orgChart1"/>
    <dgm:cxn modelId="{51C42327-D28D-FC4E-AD91-0F9A30C10BAA}" type="presParOf" srcId="{30387D67-D240-2A42-AF5A-69ADCDA982E7}" destId="{DB3BE3FB-8039-6F4B-8449-09CB728F0C03}" srcOrd="2" destOrd="0" presId="urn:microsoft.com/office/officeart/2005/8/layout/orgChart1"/>
    <dgm:cxn modelId="{4B4BB61C-B39D-7C4E-88C7-48DEEA0CBBFA}" type="presParOf" srcId="{069C13E2-8343-4E4E-B30A-3AE9F08C3C43}" destId="{2DC95847-F73D-2547-AEDA-FBB79A7567D2}" srcOrd="6" destOrd="0" presId="urn:microsoft.com/office/officeart/2005/8/layout/orgChart1"/>
    <dgm:cxn modelId="{F1070952-44C4-DB42-832E-883756991A9A}" type="presParOf" srcId="{069C13E2-8343-4E4E-B30A-3AE9F08C3C43}" destId="{170D358D-D6B2-F649-B34C-949D7693BFF2}" srcOrd="7" destOrd="0" presId="urn:microsoft.com/office/officeart/2005/8/layout/orgChart1"/>
    <dgm:cxn modelId="{E51B43ED-B17F-8445-8748-829EF70DA501}" type="presParOf" srcId="{170D358D-D6B2-F649-B34C-949D7693BFF2}" destId="{5FB7C99B-E833-C84C-9D60-C5FF316B8D9D}" srcOrd="0" destOrd="0" presId="urn:microsoft.com/office/officeart/2005/8/layout/orgChart1"/>
    <dgm:cxn modelId="{B5E1356C-B6B7-4A4F-8C6F-F8242C156BAB}" type="presParOf" srcId="{5FB7C99B-E833-C84C-9D60-C5FF316B8D9D}" destId="{F8CB396C-2648-A947-AD10-663C9489D391}" srcOrd="0" destOrd="0" presId="urn:microsoft.com/office/officeart/2005/8/layout/orgChart1"/>
    <dgm:cxn modelId="{28DCA46D-F99F-124B-A381-F7BBEDB99A9D}" type="presParOf" srcId="{5FB7C99B-E833-C84C-9D60-C5FF316B8D9D}" destId="{5F287CC6-DE66-D240-9EF3-D65E22A53C73}" srcOrd="1" destOrd="0" presId="urn:microsoft.com/office/officeart/2005/8/layout/orgChart1"/>
    <dgm:cxn modelId="{FD45A55A-93F7-5A45-AC30-021476D2393E}" type="presParOf" srcId="{170D358D-D6B2-F649-B34C-949D7693BFF2}" destId="{E3740382-881F-304B-8843-E44F1E9E6312}" srcOrd="1" destOrd="0" presId="urn:microsoft.com/office/officeart/2005/8/layout/orgChart1"/>
    <dgm:cxn modelId="{E20B4F16-3BFC-C541-B809-377790927701}" type="presParOf" srcId="{E3740382-881F-304B-8843-E44F1E9E6312}" destId="{19504142-D9E0-5145-ADA9-76F5327A8661}" srcOrd="0" destOrd="0" presId="urn:microsoft.com/office/officeart/2005/8/layout/orgChart1"/>
    <dgm:cxn modelId="{7FF3AF72-0DDB-D745-AB21-B1409395BB5A}" type="presParOf" srcId="{E3740382-881F-304B-8843-E44F1E9E6312}" destId="{15B9C9A2-C03C-8E43-9173-BF8801C0B1F0}" srcOrd="1" destOrd="0" presId="urn:microsoft.com/office/officeart/2005/8/layout/orgChart1"/>
    <dgm:cxn modelId="{12C279EC-94FB-F94C-8F84-1D807328D01C}" type="presParOf" srcId="{15B9C9A2-C03C-8E43-9173-BF8801C0B1F0}" destId="{23548211-931E-A744-8DA9-5C890117633D}" srcOrd="0" destOrd="0" presId="urn:microsoft.com/office/officeart/2005/8/layout/orgChart1"/>
    <dgm:cxn modelId="{F21425F6-73A6-1F4C-BB96-B98467D74D6C}" type="presParOf" srcId="{23548211-931E-A744-8DA9-5C890117633D}" destId="{311A76D5-0994-0341-B84E-2157EA479289}" srcOrd="0" destOrd="0" presId="urn:microsoft.com/office/officeart/2005/8/layout/orgChart1"/>
    <dgm:cxn modelId="{3B0A264C-E621-EE46-920C-0BFB01E4183A}" type="presParOf" srcId="{23548211-931E-A744-8DA9-5C890117633D}" destId="{AD7A4F7A-2F36-DE43-9EF5-F6866BFBDFE8}" srcOrd="1" destOrd="0" presId="urn:microsoft.com/office/officeart/2005/8/layout/orgChart1"/>
    <dgm:cxn modelId="{38969822-0E05-F84F-AF00-6DEF09781113}" type="presParOf" srcId="{15B9C9A2-C03C-8E43-9173-BF8801C0B1F0}" destId="{83BA49E0-626E-4647-8EEF-7A86D9A5D77D}" srcOrd="1" destOrd="0" presId="urn:microsoft.com/office/officeart/2005/8/layout/orgChart1"/>
    <dgm:cxn modelId="{5DC2C3DA-200D-CC4B-8EA5-D688DAD9412B}" type="presParOf" srcId="{15B9C9A2-C03C-8E43-9173-BF8801C0B1F0}" destId="{C1EB521C-2FD6-AD45-B88A-C5934823603B}" srcOrd="2" destOrd="0" presId="urn:microsoft.com/office/officeart/2005/8/layout/orgChart1"/>
    <dgm:cxn modelId="{E745D14D-050A-814B-B3C7-486B9467964F}" type="presParOf" srcId="{170D358D-D6B2-F649-B34C-949D7693BFF2}" destId="{4A99D3B2-FC6D-CC4D-B4DA-3F4869DBCE7E}" srcOrd="2" destOrd="0" presId="urn:microsoft.com/office/officeart/2005/8/layout/orgChart1"/>
    <dgm:cxn modelId="{718B5FB4-32A4-B343-8CD1-AA9E75E8E65B}" type="presParOf" srcId="{069C13E2-8343-4E4E-B30A-3AE9F08C3C43}" destId="{3E385C9A-217D-FB48-9CF2-B952D9531087}" srcOrd="8" destOrd="0" presId="urn:microsoft.com/office/officeart/2005/8/layout/orgChart1"/>
    <dgm:cxn modelId="{B654A059-0423-6241-B133-AA32FAC30D14}" type="presParOf" srcId="{069C13E2-8343-4E4E-B30A-3AE9F08C3C43}" destId="{D0119315-55D1-9C48-9074-ED88311716BD}" srcOrd="9" destOrd="0" presId="urn:microsoft.com/office/officeart/2005/8/layout/orgChart1"/>
    <dgm:cxn modelId="{B143675E-0481-F04A-92A6-9AB0AD7B7DF9}" type="presParOf" srcId="{D0119315-55D1-9C48-9074-ED88311716BD}" destId="{36FDED39-288A-9F49-B422-11C086A74D4F}" srcOrd="0" destOrd="0" presId="urn:microsoft.com/office/officeart/2005/8/layout/orgChart1"/>
    <dgm:cxn modelId="{CDB99196-7D05-0543-A0C5-0A4FCF0A9700}" type="presParOf" srcId="{36FDED39-288A-9F49-B422-11C086A74D4F}" destId="{B87DC1E4-9476-4541-A33D-0B3B6405E1A4}" srcOrd="0" destOrd="0" presId="urn:microsoft.com/office/officeart/2005/8/layout/orgChart1"/>
    <dgm:cxn modelId="{0D46F7B3-9EE6-A54B-8072-C08D134773FA}" type="presParOf" srcId="{36FDED39-288A-9F49-B422-11C086A74D4F}" destId="{2F8CB49E-062C-8447-A495-A2B2B81345C3}" srcOrd="1" destOrd="0" presId="urn:microsoft.com/office/officeart/2005/8/layout/orgChart1"/>
    <dgm:cxn modelId="{7F956E0D-9750-7043-8419-A8D01CF1D6D5}" type="presParOf" srcId="{D0119315-55D1-9C48-9074-ED88311716BD}" destId="{49341E56-4B03-B14D-8005-8D16AED509BE}" srcOrd="1" destOrd="0" presId="urn:microsoft.com/office/officeart/2005/8/layout/orgChart1"/>
    <dgm:cxn modelId="{3471D1E1-C402-AA4D-82C1-6107A7F84D27}" type="presParOf" srcId="{D0119315-55D1-9C48-9074-ED88311716BD}" destId="{0497DDF9-6C20-C749-AD1B-900CA3F23A2A}" srcOrd="2" destOrd="0" presId="urn:microsoft.com/office/officeart/2005/8/layout/orgChart1"/>
    <dgm:cxn modelId="{ACF23C79-4771-7F47-A278-F3B8BBA23A27}" type="presParOf" srcId="{CBAECDB9-DF5A-534A-B651-21C43C77C5B5}" destId="{6BB9EFD7-62F5-1C4A-9C4F-77DAE2AA5C9D}" srcOrd="2" destOrd="0" presId="urn:microsoft.com/office/officeart/2005/8/layout/orgChart1"/>
  </dgm:cxnLst>
  <dgm:bg>
    <a:noFill/>
    <a:effectLst/>
  </dgm:bg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63B7DC-3AFD-8A48-A3D2-5C8ADDBC066A}" type="doc">
      <dgm:prSet loTypeId="urn:microsoft.com/office/officeart/2008/layout/NameandTitleOrganizationalChar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A8D6635-615D-D84A-A2C9-47CDFE93E07F}">
      <dgm:prSet phldrT="[Text]"/>
      <dgm:spPr/>
      <dgm:t>
        <a:bodyPr/>
        <a:lstStyle/>
        <a:p>
          <a:r>
            <a:rPr lang="en-US" dirty="0" smtClean="0"/>
            <a:t>LACNIC RTA</a:t>
          </a:r>
          <a:endParaRPr lang="en-US" dirty="0"/>
        </a:p>
      </dgm:t>
    </dgm:pt>
    <dgm:pt modelId="{933197CA-9111-4D43-9C05-7FCD324CE248}" type="parTrans" cxnId="{B2D5C225-1F70-314D-A4D2-58A11EABFD88}">
      <dgm:prSet/>
      <dgm:spPr/>
      <dgm:t>
        <a:bodyPr/>
        <a:lstStyle/>
        <a:p>
          <a:endParaRPr lang="en-US"/>
        </a:p>
      </dgm:t>
    </dgm:pt>
    <dgm:pt modelId="{60288C6A-7811-E244-A3D9-CD676F99CA55}" type="sibTrans" cxnId="{B2D5C225-1F70-314D-A4D2-58A11EABFD88}">
      <dgm:prSet/>
      <dgm:spPr/>
      <dgm:t>
        <a:bodyPr/>
        <a:lstStyle/>
        <a:p>
          <a:r>
            <a:rPr lang="en-US" dirty="0" err="1" smtClean="0"/>
            <a:t>Recursos</a:t>
          </a:r>
          <a:r>
            <a:rPr lang="en-US" dirty="0" smtClean="0"/>
            <a:t> de LACNIC</a:t>
          </a:r>
          <a:endParaRPr lang="en-US" dirty="0"/>
        </a:p>
      </dgm:t>
    </dgm:pt>
    <dgm:pt modelId="{8D0A9DDC-DD02-6C42-9ED9-9CDAE2605C48}">
      <dgm:prSet phldrT="[Text]"/>
      <dgm:spPr/>
      <dgm:t>
        <a:bodyPr/>
        <a:lstStyle/>
        <a:p>
          <a:r>
            <a:rPr lang="en-US" dirty="0" smtClean="0"/>
            <a:t>ISP #1</a:t>
          </a:r>
          <a:endParaRPr lang="en-US" dirty="0"/>
        </a:p>
      </dgm:t>
    </dgm:pt>
    <dgm:pt modelId="{80143665-AA3E-5C4C-B328-FB8AA9CB5A27}" type="parTrans" cxnId="{FC0F4F59-F21F-4742-B5A3-73726F6652C5}">
      <dgm:prSet/>
      <dgm:spPr/>
      <dgm:t>
        <a:bodyPr/>
        <a:lstStyle/>
        <a:p>
          <a:endParaRPr lang="en-US"/>
        </a:p>
      </dgm:t>
    </dgm:pt>
    <dgm:pt modelId="{D2CAC9FD-E10F-5F4D-B64F-73982513982B}" type="sibTrans" cxnId="{FC0F4F59-F21F-4742-B5A3-73726F6652C5}">
      <dgm:prSet/>
      <dgm:spPr/>
      <dgm:t>
        <a:bodyPr/>
        <a:lstStyle/>
        <a:p>
          <a:r>
            <a:rPr lang="en-US" dirty="0" err="1" smtClean="0"/>
            <a:t>Recursos</a:t>
          </a:r>
          <a:r>
            <a:rPr lang="en-US" dirty="0" smtClean="0"/>
            <a:t> del ISP #1</a:t>
          </a:r>
          <a:endParaRPr lang="en-US" dirty="0"/>
        </a:p>
      </dgm:t>
    </dgm:pt>
    <dgm:pt modelId="{30D75203-B708-0042-B147-DE22C6124779}">
      <dgm:prSet phldrT="[Text]"/>
      <dgm:spPr/>
      <dgm:t>
        <a:bodyPr/>
        <a:lstStyle/>
        <a:p>
          <a:r>
            <a:rPr lang="en-US" dirty="0" smtClean="0"/>
            <a:t>End User CA #1</a:t>
          </a:r>
          <a:endParaRPr lang="en-US" dirty="0"/>
        </a:p>
      </dgm:t>
    </dgm:pt>
    <dgm:pt modelId="{72C928B3-1C9F-BD4B-AA01-6EAE4531376D}" type="parTrans" cxnId="{65AA0825-FFCC-2F47-A6C2-6C80AB2174F8}">
      <dgm:prSet/>
      <dgm:spPr/>
      <dgm:t>
        <a:bodyPr/>
        <a:lstStyle/>
        <a:p>
          <a:endParaRPr lang="en-US"/>
        </a:p>
      </dgm:t>
    </dgm:pt>
    <dgm:pt modelId="{0B7634A3-33E7-EB42-A37F-5C6373D0E92C}" type="sibTrans" cxnId="{65AA0825-FFCC-2F47-A6C2-6C80AB2174F8}">
      <dgm:prSet/>
      <dgm:spPr/>
      <dgm:t>
        <a:bodyPr/>
        <a:lstStyle/>
        <a:p>
          <a:r>
            <a:rPr lang="en-US" dirty="0" smtClean="0"/>
            <a:t>(</a:t>
          </a:r>
          <a:r>
            <a:rPr lang="en-US" dirty="0" err="1" smtClean="0"/>
            <a:t>Recursos</a:t>
          </a:r>
          <a:r>
            <a:rPr lang="en-US" dirty="0" smtClean="0"/>
            <a:t> del EU#1)</a:t>
          </a:r>
          <a:endParaRPr lang="en-US" dirty="0"/>
        </a:p>
      </dgm:t>
    </dgm:pt>
    <dgm:pt modelId="{D0012415-B2E8-B841-9BE4-E6DBB5A94413}">
      <dgm:prSet phldrT="[Text]"/>
      <dgm:spPr/>
      <dgm:t>
        <a:bodyPr/>
        <a:lstStyle/>
        <a:p>
          <a:r>
            <a:rPr lang="en-US" dirty="0" smtClean="0"/>
            <a:t>ISP #2</a:t>
          </a:r>
          <a:endParaRPr lang="en-US" dirty="0"/>
        </a:p>
      </dgm:t>
    </dgm:pt>
    <dgm:pt modelId="{6BF432DC-5F7C-7045-8A13-AC28CD8A0C81}" type="parTrans" cxnId="{C43F5437-0059-104A-BFDF-823D33D9C49A}">
      <dgm:prSet/>
      <dgm:spPr/>
      <dgm:t>
        <a:bodyPr/>
        <a:lstStyle/>
        <a:p>
          <a:endParaRPr lang="en-US"/>
        </a:p>
      </dgm:t>
    </dgm:pt>
    <dgm:pt modelId="{6FCD39A8-6354-5348-893F-D84F5A72166C}" type="sibTrans" cxnId="{C43F5437-0059-104A-BFDF-823D33D9C49A}">
      <dgm:prSet/>
      <dgm:spPr/>
      <dgm:t>
        <a:bodyPr/>
        <a:lstStyle/>
        <a:p>
          <a:r>
            <a:rPr lang="en-US" dirty="0" err="1" smtClean="0"/>
            <a:t>Recursos</a:t>
          </a:r>
          <a:r>
            <a:rPr lang="en-US" dirty="0" smtClean="0"/>
            <a:t> del ISP #2</a:t>
          </a:r>
          <a:endParaRPr lang="en-US" dirty="0"/>
        </a:p>
      </dgm:t>
    </dgm:pt>
    <dgm:pt modelId="{8F12C3D3-7F61-2B42-9558-C874E8944FCD}">
      <dgm:prSet phldrT="[Text]"/>
      <dgm:spPr>
        <a:solidFill>
          <a:srgbClr val="5A8128"/>
        </a:solidFill>
      </dgm:spPr>
      <dgm:t>
        <a:bodyPr/>
        <a:lstStyle/>
        <a:p>
          <a:r>
            <a:rPr lang="en-US" dirty="0" smtClean="0"/>
            <a:t>ROA</a:t>
          </a:r>
          <a:endParaRPr lang="en-US" dirty="0"/>
        </a:p>
      </dgm:t>
    </dgm:pt>
    <dgm:pt modelId="{E9333971-1FC0-7C45-A8F6-3C0A285C1FD6}" type="parTrans" cxnId="{A070B705-DD3A-9F47-9A9C-E7473D50CD8A}">
      <dgm:prSet/>
      <dgm:spPr/>
      <dgm:t>
        <a:bodyPr/>
        <a:lstStyle/>
        <a:p>
          <a:endParaRPr lang="en-US"/>
        </a:p>
      </dgm:t>
    </dgm:pt>
    <dgm:pt modelId="{68C3BF07-3226-814A-A61B-7D4EE53BB239}" type="sibTrans" cxnId="{A070B705-DD3A-9F47-9A9C-E7473D50CD8A}">
      <dgm:prSet/>
      <dgm:spPr/>
      <dgm:t>
        <a:bodyPr/>
        <a:lstStyle/>
        <a:p>
          <a:r>
            <a:rPr lang="en-US" dirty="0" smtClean="0"/>
            <a:t>End Entity cert.</a:t>
          </a:r>
          <a:endParaRPr lang="en-US" dirty="0"/>
        </a:p>
      </dgm:t>
    </dgm:pt>
    <dgm:pt modelId="{024E3D71-8401-174C-985D-ABA275425A99}">
      <dgm:prSet phldrT="[Text]"/>
      <dgm:spPr>
        <a:solidFill>
          <a:srgbClr val="5A8128"/>
        </a:solidFill>
      </dgm:spPr>
      <dgm:t>
        <a:bodyPr/>
        <a:lstStyle/>
        <a:p>
          <a:r>
            <a:rPr lang="en-US" dirty="0" smtClean="0"/>
            <a:t>ROA</a:t>
          </a:r>
          <a:endParaRPr lang="en-US" dirty="0"/>
        </a:p>
      </dgm:t>
    </dgm:pt>
    <dgm:pt modelId="{16F1700D-A305-3541-A9ED-7B1585187D3C}" type="parTrans" cxnId="{B895293B-E4C8-2749-9106-4C43BDD48FB7}">
      <dgm:prSet/>
      <dgm:spPr/>
      <dgm:t>
        <a:bodyPr/>
        <a:lstStyle/>
        <a:p>
          <a:endParaRPr lang="en-US"/>
        </a:p>
      </dgm:t>
    </dgm:pt>
    <dgm:pt modelId="{46CC2908-B593-B240-ADB6-F47EDD22E73D}" type="sibTrans" cxnId="{B895293B-E4C8-2749-9106-4C43BDD48FB7}">
      <dgm:prSet/>
      <dgm:spPr/>
      <dgm:t>
        <a:bodyPr/>
        <a:lstStyle/>
        <a:p>
          <a:r>
            <a:rPr lang="en-US" dirty="0" smtClean="0"/>
            <a:t>End Entity cert.</a:t>
          </a:r>
          <a:endParaRPr lang="en-US" dirty="0"/>
        </a:p>
      </dgm:t>
    </dgm:pt>
    <dgm:pt modelId="{A154A752-7415-AB4F-A4C1-7CF0291D6D12}">
      <dgm:prSet phldrT="[Text]"/>
      <dgm:spPr/>
      <dgm:t>
        <a:bodyPr/>
        <a:lstStyle/>
        <a:p>
          <a:r>
            <a:rPr lang="en-US" dirty="0" smtClean="0"/>
            <a:t>LACNIC </a:t>
          </a:r>
          <a:r>
            <a:rPr lang="en-US" dirty="0" err="1" smtClean="0"/>
            <a:t>Producción</a:t>
          </a:r>
          <a:endParaRPr lang="en-US" dirty="0"/>
        </a:p>
      </dgm:t>
    </dgm:pt>
    <dgm:pt modelId="{EED21560-5110-2D4F-8EE6-828CDC63C3B7}" type="parTrans" cxnId="{A08292E3-7639-3540-821A-01945BFDFA68}">
      <dgm:prSet/>
      <dgm:spPr/>
      <dgm:t>
        <a:bodyPr/>
        <a:lstStyle/>
        <a:p>
          <a:endParaRPr lang="en-US"/>
        </a:p>
      </dgm:t>
    </dgm:pt>
    <dgm:pt modelId="{74BF5EC1-3476-D743-857C-583A71358DB9}" type="sibTrans" cxnId="{A08292E3-7639-3540-821A-01945BFDFA68}">
      <dgm:prSet/>
      <dgm:spPr/>
      <dgm:t>
        <a:bodyPr/>
        <a:lstStyle/>
        <a:p>
          <a:r>
            <a:rPr lang="en-US" dirty="0" smtClean="0"/>
            <a:t>&lt;&lt;INHERITED&gt;&gt;</a:t>
          </a:r>
          <a:endParaRPr lang="en-US" dirty="0"/>
        </a:p>
      </dgm:t>
    </dgm:pt>
    <dgm:pt modelId="{2625E62C-6687-4844-9602-15BE6728BF79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ROA</a:t>
          </a:r>
          <a:endParaRPr lang="en-US" dirty="0"/>
        </a:p>
      </dgm:t>
    </dgm:pt>
    <dgm:pt modelId="{88FC3E9F-62AA-C44E-884C-672F6DF96DE9}" type="parTrans" cxnId="{AD8F4B79-188E-0543-895F-A2B3F8362E99}">
      <dgm:prSet/>
      <dgm:spPr/>
      <dgm:t>
        <a:bodyPr/>
        <a:lstStyle/>
        <a:p>
          <a:endParaRPr lang="en-US"/>
        </a:p>
      </dgm:t>
    </dgm:pt>
    <dgm:pt modelId="{B8EF0968-114F-B349-83F0-76E2D6C44A96}" type="sibTrans" cxnId="{AD8F4B79-188E-0543-895F-A2B3F8362E99}">
      <dgm:prSet/>
      <dgm:spPr/>
      <dgm:t>
        <a:bodyPr/>
        <a:lstStyle/>
        <a:p>
          <a:r>
            <a:rPr lang="en-US" dirty="0" smtClean="0"/>
            <a:t>End Entity cert.</a:t>
          </a:r>
          <a:endParaRPr lang="en-US" dirty="0"/>
        </a:p>
      </dgm:t>
    </dgm:pt>
    <dgm:pt modelId="{8A9FADB0-4E33-9A47-B94A-CB381C4F663D}">
      <dgm:prSet phldrT="[Text]"/>
      <dgm:spPr>
        <a:solidFill>
          <a:srgbClr val="5A8128"/>
        </a:solidFill>
      </dgm:spPr>
      <dgm:t>
        <a:bodyPr/>
        <a:lstStyle/>
        <a:p>
          <a:r>
            <a:rPr lang="en-US" dirty="0" smtClean="0"/>
            <a:t>ROA</a:t>
          </a:r>
          <a:endParaRPr lang="en-US" dirty="0"/>
        </a:p>
      </dgm:t>
    </dgm:pt>
    <dgm:pt modelId="{984223FE-54EF-684C-99D3-00C330FA9311}" type="parTrans" cxnId="{3652A195-D8CB-C345-B8C7-D2DE98F4CBD1}">
      <dgm:prSet/>
      <dgm:spPr/>
      <dgm:t>
        <a:bodyPr/>
        <a:lstStyle/>
        <a:p>
          <a:endParaRPr lang="en-US"/>
        </a:p>
      </dgm:t>
    </dgm:pt>
    <dgm:pt modelId="{05B561BE-5436-6B41-A978-CA5DA0DF446A}" type="sibTrans" cxnId="{3652A195-D8CB-C345-B8C7-D2DE98F4CBD1}">
      <dgm:prSet/>
      <dgm:spPr/>
      <dgm:t>
        <a:bodyPr/>
        <a:lstStyle/>
        <a:p>
          <a:r>
            <a:rPr lang="en-US" dirty="0" smtClean="0"/>
            <a:t>End Entity cert.</a:t>
          </a:r>
          <a:endParaRPr lang="en-US" dirty="0"/>
        </a:p>
      </dgm:t>
    </dgm:pt>
    <dgm:pt modelId="{078EA9BA-1C5E-4545-80EF-AC2427EF41B5}" type="pres">
      <dgm:prSet presAssocID="{D063B7DC-3AFD-8A48-A3D2-5C8ADDBC066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1D48BAF-6BD6-1C4D-968C-D9E5BC6C37F9}" type="pres">
      <dgm:prSet presAssocID="{5A8D6635-615D-D84A-A2C9-47CDFE93E07F}" presName="hierRoot1" presStyleCnt="0">
        <dgm:presLayoutVars>
          <dgm:hierBranch val="init"/>
        </dgm:presLayoutVars>
      </dgm:prSet>
      <dgm:spPr/>
    </dgm:pt>
    <dgm:pt modelId="{28521BBD-5B44-354B-97D9-88C9BD875B14}" type="pres">
      <dgm:prSet presAssocID="{5A8D6635-615D-D84A-A2C9-47CDFE93E07F}" presName="rootComposite1" presStyleCnt="0"/>
      <dgm:spPr/>
    </dgm:pt>
    <dgm:pt modelId="{B22D39BA-EEFD-D54F-856D-A534771C10CB}" type="pres">
      <dgm:prSet presAssocID="{5A8D6635-615D-D84A-A2C9-47CDFE93E07F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CA833ED0-1637-254D-8D2B-97CA163699C8}" type="pres">
      <dgm:prSet presAssocID="{5A8D6635-615D-D84A-A2C9-47CDFE93E07F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91758DF-5D8A-CA45-905E-1652CAA8038E}" type="pres">
      <dgm:prSet presAssocID="{5A8D6635-615D-D84A-A2C9-47CDFE93E07F}" presName="rootConnector1" presStyleLbl="node1" presStyleIdx="0" presStyleCnt="8"/>
      <dgm:spPr/>
      <dgm:t>
        <a:bodyPr/>
        <a:lstStyle/>
        <a:p>
          <a:endParaRPr lang="en-US"/>
        </a:p>
      </dgm:t>
    </dgm:pt>
    <dgm:pt modelId="{4B1E50CA-40A3-B14A-B531-68E82601619B}" type="pres">
      <dgm:prSet presAssocID="{5A8D6635-615D-D84A-A2C9-47CDFE93E07F}" presName="hierChild2" presStyleCnt="0"/>
      <dgm:spPr/>
    </dgm:pt>
    <dgm:pt modelId="{2C7A9059-925E-7A48-A11A-01B4F9AD5E19}" type="pres">
      <dgm:prSet presAssocID="{EED21560-5110-2D4F-8EE6-828CDC63C3B7}" presName="Name37" presStyleLbl="parChTrans1D2" presStyleIdx="0" presStyleCnt="1"/>
      <dgm:spPr/>
      <dgm:t>
        <a:bodyPr/>
        <a:lstStyle/>
        <a:p>
          <a:endParaRPr lang="en-US"/>
        </a:p>
      </dgm:t>
    </dgm:pt>
    <dgm:pt modelId="{FE683D47-C321-B349-A55A-E6955E038A77}" type="pres">
      <dgm:prSet presAssocID="{A154A752-7415-AB4F-A4C1-7CF0291D6D12}" presName="hierRoot2" presStyleCnt="0">
        <dgm:presLayoutVars>
          <dgm:hierBranch val="init"/>
        </dgm:presLayoutVars>
      </dgm:prSet>
      <dgm:spPr/>
    </dgm:pt>
    <dgm:pt modelId="{ED9C84E4-FE4C-234A-AB7D-9A8DE677BC4F}" type="pres">
      <dgm:prSet presAssocID="{A154A752-7415-AB4F-A4C1-7CF0291D6D12}" presName="rootComposite" presStyleCnt="0"/>
      <dgm:spPr/>
    </dgm:pt>
    <dgm:pt modelId="{FA89DBB7-CD9E-E244-88D0-DECFCDEB5D36}" type="pres">
      <dgm:prSet presAssocID="{A154A752-7415-AB4F-A4C1-7CF0291D6D12}" presName="rootText" presStyleLbl="node1" presStyleIdx="0" presStyleCnt="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EB305F0E-ACA7-9848-8779-3B323A8A2120}" type="pres">
      <dgm:prSet presAssocID="{A154A752-7415-AB4F-A4C1-7CF0291D6D12}" presName="titleText2" presStyleLbl="fgAcc1" presStyleIdx="0" presStyleCnt="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B5BFA575-367A-AB4B-AC5C-615CCCB8FC52}" type="pres">
      <dgm:prSet presAssocID="{A154A752-7415-AB4F-A4C1-7CF0291D6D12}" presName="rootConnector" presStyleLbl="node2" presStyleIdx="0" presStyleCnt="0"/>
      <dgm:spPr/>
      <dgm:t>
        <a:bodyPr/>
        <a:lstStyle/>
        <a:p>
          <a:endParaRPr lang="en-US"/>
        </a:p>
      </dgm:t>
    </dgm:pt>
    <dgm:pt modelId="{2805339A-1333-664C-B002-DB118D232212}" type="pres">
      <dgm:prSet presAssocID="{A154A752-7415-AB4F-A4C1-7CF0291D6D12}" presName="hierChild4" presStyleCnt="0"/>
      <dgm:spPr/>
    </dgm:pt>
    <dgm:pt modelId="{61E0A5B2-FEA6-514B-A901-EA01D3337883}" type="pres">
      <dgm:prSet presAssocID="{6BF432DC-5F7C-7045-8A13-AC28CD8A0C81}" presName="Name37" presStyleLbl="parChTrans1D3" presStyleIdx="0" presStyleCnt="2"/>
      <dgm:spPr/>
      <dgm:t>
        <a:bodyPr/>
        <a:lstStyle/>
        <a:p>
          <a:endParaRPr lang="en-US"/>
        </a:p>
      </dgm:t>
    </dgm:pt>
    <dgm:pt modelId="{4117FFBF-F9AF-0A47-931F-96F4C19DA2ED}" type="pres">
      <dgm:prSet presAssocID="{D0012415-B2E8-B841-9BE4-E6DBB5A94413}" presName="hierRoot2" presStyleCnt="0">
        <dgm:presLayoutVars>
          <dgm:hierBranch val="init"/>
        </dgm:presLayoutVars>
      </dgm:prSet>
      <dgm:spPr/>
    </dgm:pt>
    <dgm:pt modelId="{F9CBBB4A-C746-764F-9D9C-A13EF87116A1}" type="pres">
      <dgm:prSet presAssocID="{D0012415-B2E8-B841-9BE4-E6DBB5A94413}" presName="rootComposite" presStyleCnt="0"/>
      <dgm:spPr/>
    </dgm:pt>
    <dgm:pt modelId="{32E767D4-0237-BD45-9313-4B9CBCC39AF3}" type="pres">
      <dgm:prSet presAssocID="{D0012415-B2E8-B841-9BE4-E6DBB5A94413}" presName="rootText" presStyleLbl="node1" presStyleIdx="1" presStyleCnt="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87B614C1-541D-4143-BC9C-92844D5C6945}" type="pres">
      <dgm:prSet presAssocID="{D0012415-B2E8-B841-9BE4-E6DBB5A94413}" presName="titleText2" presStyleLbl="fgAcc1" presStyleIdx="1" presStyleCnt="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0CC9152-99EC-3442-B8E8-DF5DD1EACC43}" type="pres">
      <dgm:prSet presAssocID="{D0012415-B2E8-B841-9BE4-E6DBB5A94413}" presName="rootConnector" presStyleLbl="node3" presStyleIdx="0" presStyleCnt="0"/>
      <dgm:spPr/>
      <dgm:t>
        <a:bodyPr/>
        <a:lstStyle/>
        <a:p>
          <a:endParaRPr lang="en-US"/>
        </a:p>
      </dgm:t>
    </dgm:pt>
    <dgm:pt modelId="{76B90664-5EB9-D441-97EA-1EEDF6748229}" type="pres">
      <dgm:prSet presAssocID="{D0012415-B2E8-B841-9BE4-E6DBB5A94413}" presName="hierChild4" presStyleCnt="0"/>
      <dgm:spPr/>
    </dgm:pt>
    <dgm:pt modelId="{42FC0CD7-046B-F04F-916E-D6D9C1C50F64}" type="pres">
      <dgm:prSet presAssocID="{88FC3E9F-62AA-C44E-884C-672F6DF96DE9}" presName="Name37" presStyleLbl="parChTrans1D4" presStyleIdx="0" presStyleCnt="5"/>
      <dgm:spPr/>
      <dgm:t>
        <a:bodyPr/>
        <a:lstStyle/>
        <a:p>
          <a:endParaRPr lang="en-US"/>
        </a:p>
      </dgm:t>
    </dgm:pt>
    <dgm:pt modelId="{3A96832E-F124-1242-9D67-53E3F3837F21}" type="pres">
      <dgm:prSet presAssocID="{2625E62C-6687-4844-9602-15BE6728BF79}" presName="hierRoot2" presStyleCnt="0">
        <dgm:presLayoutVars>
          <dgm:hierBranch val="init"/>
        </dgm:presLayoutVars>
      </dgm:prSet>
      <dgm:spPr/>
    </dgm:pt>
    <dgm:pt modelId="{EFC868DD-A883-2C4D-8D0A-85B266231C04}" type="pres">
      <dgm:prSet presAssocID="{2625E62C-6687-4844-9602-15BE6728BF79}" presName="rootComposite" presStyleCnt="0"/>
      <dgm:spPr/>
    </dgm:pt>
    <dgm:pt modelId="{D7A48623-F1F3-AC49-A55A-22BCC3C1BF3A}" type="pres">
      <dgm:prSet presAssocID="{2625E62C-6687-4844-9602-15BE6728BF79}" presName="rootText" presStyleLbl="node1" presStyleIdx="2" presStyleCnt="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677C5CA0-E981-E844-A3B7-D847AB00C9C4}" type="pres">
      <dgm:prSet presAssocID="{2625E62C-6687-4844-9602-15BE6728BF79}" presName="titleText2" presStyleLbl="fgAcc1" presStyleIdx="2" presStyleCnt="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3687D622-F9C7-7A46-AFAA-073E58318B93}" type="pres">
      <dgm:prSet presAssocID="{2625E62C-6687-4844-9602-15BE6728BF79}" presName="rootConnector" presStyleLbl="node4" presStyleIdx="0" presStyleCnt="0"/>
      <dgm:spPr/>
      <dgm:t>
        <a:bodyPr/>
        <a:lstStyle/>
        <a:p>
          <a:endParaRPr lang="en-US"/>
        </a:p>
      </dgm:t>
    </dgm:pt>
    <dgm:pt modelId="{D6967786-8141-654F-A6F8-3D9843E51CCD}" type="pres">
      <dgm:prSet presAssocID="{2625E62C-6687-4844-9602-15BE6728BF79}" presName="hierChild4" presStyleCnt="0"/>
      <dgm:spPr/>
    </dgm:pt>
    <dgm:pt modelId="{D9145DCD-05C8-7644-B498-7A34DFD0D40C}" type="pres">
      <dgm:prSet presAssocID="{2625E62C-6687-4844-9602-15BE6728BF79}" presName="hierChild5" presStyleCnt="0"/>
      <dgm:spPr/>
    </dgm:pt>
    <dgm:pt modelId="{E5E44253-CB1A-1C4D-8286-E342D924538A}" type="pres">
      <dgm:prSet presAssocID="{984223FE-54EF-684C-99D3-00C330FA9311}" presName="Name37" presStyleLbl="parChTrans1D4" presStyleIdx="1" presStyleCnt="5"/>
      <dgm:spPr/>
      <dgm:t>
        <a:bodyPr/>
        <a:lstStyle/>
        <a:p>
          <a:endParaRPr lang="en-US"/>
        </a:p>
      </dgm:t>
    </dgm:pt>
    <dgm:pt modelId="{7BF4E30C-0432-E74C-A08E-71E9FDC19CAE}" type="pres">
      <dgm:prSet presAssocID="{8A9FADB0-4E33-9A47-B94A-CB381C4F663D}" presName="hierRoot2" presStyleCnt="0">
        <dgm:presLayoutVars>
          <dgm:hierBranch val="init"/>
        </dgm:presLayoutVars>
      </dgm:prSet>
      <dgm:spPr/>
    </dgm:pt>
    <dgm:pt modelId="{51862066-62E5-C540-8F3E-97F97AF2C94D}" type="pres">
      <dgm:prSet presAssocID="{8A9FADB0-4E33-9A47-B94A-CB381C4F663D}" presName="rootComposite" presStyleCnt="0"/>
      <dgm:spPr/>
    </dgm:pt>
    <dgm:pt modelId="{39BF5092-045C-4440-8C1F-CACD06B07D90}" type="pres">
      <dgm:prSet presAssocID="{8A9FADB0-4E33-9A47-B94A-CB381C4F663D}" presName="rootText" presStyleLbl="node1" presStyleIdx="3" presStyleCnt="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1CA01973-23BE-ED43-A7FE-BDAF4105E738}" type="pres">
      <dgm:prSet presAssocID="{8A9FADB0-4E33-9A47-B94A-CB381C4F663D}" presName="titleText2" presStyleLbl="fgAcc1" presStyleIdx="3" presStyleCnt="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EBEBF62-5069-4D4E-BB38-62823D670F99}" type="pres">
      <dgm:prSet presAssocID="{8A9FADB0-4E33-9A47-B94A-CB381C4F663D}" presName="rootConnector" presStyleLbl="node4" presStyleIdx="0" presStyleCnt="0"/>
      <dgm:spPr/>
      <dgm:t>
        <a:bodyPr/>
        <a:lstStyle/>
        <a:p>
          <a:endParaRPr lang="en-US"/>
        </a:p>
      </dgm:t>
    </dgm:pt>
    <dgm:pt modelId="{39A74C75-38CC-C242-A702-EC1F9F078415}" type="pres">
      <dgm:prSet presAssocID="{8A9FADB0-4E33-9A47-B94A-CB381C4F663D}" presName="hierChild4" presStyleCnt="0"/>
      <dgm:spPr/>
    </dgm:pt>
    <dgm:pt modelId="{11808256-FD46-0246-9E97-AB469F22232C}" type="pres">
      <dgm:prSet presAssocID="{8A9FADB0-4E33-9A47-B94A-CB381C4F663D}" presName="hierChild5" presStyleCnt="0"/>
      <dgm:spPr/>
    </dgm:pt>
    <dgm:pt modelId="{ACAAFCB7-3200-8948-B203-E479D44C2DE6}" type="pres">
      <dgm:prSet presAssocID="{D0012415-B2E8-B841-9BE4-E6DBB5A94413}" presName="hierChild5" presStyleCnt="0"/>
      <dgm:spPr/>
    </dgm:pt>
    <dgm:pt modelId="{6A3EF119-4F07-5C4A-8FAD-FB229BB0B984}" type="pres">
      <dgm:prSet presAssocID="{80143665-AA3E-5C4C-B328-FB8AA9CB5A27}" presName="Name37" presStyleLbl="parChTrans1D3" presStyleIdx="1" presStyleCnt="2"/>
      <dgm:spPr/>
      <dgm:t>
        <a:bodyPr/>
        <a:lstStyle/>
        <a:p>
          <a:endParaRPr lang="en-US"/>
        </a:p>
      </dgm:t>
    </dgm:pt>
    <dgm:pt modelId="{66AC80E4-61C4-2444-BDDD-F3FB1EF2F036}" type="pres">
      <dgm:prSet presAssocID="{8D0A9DDC-DD02-6C42-9ED9-9CDAE2605C48}" presName="hierRoot2" presStyleCnt="0">
        <dgm:presLayoutVars>
          <dgm:hierBranch val="init"/>
        </dgm:presLayoutVars>
      </dgm:prSet>
      <dgm:spPr/>
    </dgm:pt>
    <dgm:pt modelId="{F2937385-7280-BA41-952B-EB58773260D8}" type="pres">
      <dgm:prSet presAssocID="{8D0A9DDC-DD02-6C42-9ED9-9CDAE2605C48}" presName="rootComposite" presStyleCnt="0"/>
      <dgm:spPr/>
    </dgm:pt>
    <dgm:pt modelId="{5B79E24F-AC38-C040-83A6-B64E020F424D}" type="pres">
      <dgm:prSet presAssocID="{8D0A9DDC-DD02-6C42-9ED9-9CDAE2605C48}" presName="rootText" presStyleLbl="node1" presStyleIdx="4" presStyleCnt="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C73E4C7F-A21E-E442-B8E2-701107E16A54}" type="pres">
      <dgm:prSet presAssocID="{8D0A9DDC-DD02-6C42-9ED9-9CDAE2605C48}" presName="titleText2" presStyleLbl="fgAcc1" presStyleIdx="4" presStyleCnt="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A72A996-9666-0D40-9413-609B9041E00C}" type="pres">
      <dgm:prSet presAssocID="{8D0A9DDC-DD02-6C42-9ED9-9CDAE2605C48}" presName="rootConnector" presStyleLbl="node3" presStyleIdx="0" presStyleCnt="0"/>
      <dgm:spPr/>
      <dgm:t>
        <a:bodyPr/>
        <a:lstStyle/>
        <a:p>
          <a:endParaRPr lang="en-US"/>
        </a:p>
      </dgm:t>
    </dgm:pt>
    <dgm:pt modelId="{517833F6-9ADE-6F43-80C7-B755D2FF6183}" type="pres">
      <dgm:prSet presAssocID="{8D0A9DDC-DD02-6C42-9ED9-9CDAE2605C48}" presName="hierChild4" presStyleCnt="0"/>
      <dgm:spPr/>
    </dgm:pt>
    <dgm:pt modelId="{586AB4D5-7CBD-BF41-8301-10DA708B6C42}" type="pres">
      <dgm:prSet presAssocID="{72C928B3-1C9F-BD4B-AA01-6EAE4531376D}" presName="Name37" presStyleLbl="parChTrans1D4" presStyleIdx="2" presStyleCnt="5"/>
      <dgm:spPr/>
      <dgm:t>
        <a:bodyPr/>
        <a:lstStyle/>
        <a:p>
          <a:endParaRPr lang="en-US"/>
        </a:p>
      </dgm:t>
    </dgm:pt>
    <dgm:pt modelId="{1396FDE5-808D-8F43-9195-CB063454E2FF}" type="pres">
      <dgm:prSet presAssocID="{30D75203-B708-0042-B147-DE22C6124779}" presName="hierRoot2" presStyleCnt="0">
        <dgm:presLayoutVars>
          <dgm:hierBranch val="init"/>
        </dgm:presLayoutVars>
      </dgm:prSet>
      <dgm:spPr/>
    </dgm:pt>
    <dgm:pt modelId="{21EBE6B4-04E5-284A-8E19-A5660B3E677B}" type="pres">
      <dgm:prSet presAssocID="{30D75203-B708-0042-B147-DE22C6124779}" presName="rootComposite" presStyleCnt="0"/>
      <dgm:spPr/>
    </dgm:pt>
    <dgm:pt modelId="{2C57BD40-CD9A-174A-B056-85A98CE4E5E6}" type="pres">
      <dgm:prSet presAssocID="{30D75203-B708-0042-B147-DE22C6124779}" presName="rootText" presStyleLbl="node1" presStyleIdx="5" presStyleCnt="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DE33400D-C5DA-2B4A-BC3C-2C3A055357D7}" type="pres">
      <dgm:prSet presAssocID="{30D75203-B708-0042-B147-DE22C6124779}" presName="titleText2" presStyleLbl="fgAcc1" presStyleIdx="5" presStyleCnt="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686610F0-3A50-D44A-A941-51574F44F9FD}" type="pres">
      <dgm:prSet presAssocID="{30D75203-B708-0042-B147-DE22C6124779}" presName="rootConnector" presStyleLbl="node4" presStyleIdx="0" presStyleCnt="0"/>
      <dgm:spPr/>
      <dgm:t>
        <a:bodyPr/>
        <a:lstStyle/>
        <a:p>
          <a:endParaRPr lang="en-US"/>
        </a:p>
      </dgm:t>
    </dgm:pt>
    <dgm:pt modelId="{54C82C5C-AAC3-2047-8A58-C32BAA4CAE99}" type="pres">
      <dgm:prSet presAssocID="{30D75203-B708-0042-B147-DE22C6124779}" presName="hierChild4" presStyleCnt="0"/>
      <dgm:spPr/>
    </dgm:pt>
    <dgm:pt modelId="{39C83993-9B8D-C54B-95EF-40F201ADC7C3}" type="pres">
      <dgm:prSet presAssocID="{E9333971-1FC0-7C45-A8F6-3C0A285C1FD6}" presName="Name37" presStyleLbl="parChTrans1D4" presStyleIdx="3" presStyleCnt="5"/>
      <dgm:spPr/>
      <dgm:t>
        <a:bodyPr/>
        <a:lstStyle/>
        <a:p>
          <a:endParaRPr lang="en-US"/>
        </a:p>
      </dgm:t>
    </dgm:pt>
    <dgm:pt modelId="{9B8C83B0-E9B9-F441-8E1B-F859A31A7821}" type="pres">
      <dgm:prSet presAssocID="{8F12C3D3-7F61-2B42-9558-C874E8944FCD}" presName="hierRoot2" presStyleCnt="0">
        <dgm:presLayoutVars>
          <dgm:hierBranch val="init"/>
        </dgm:presLayoutVars>
      </dgm:prSet>
      <dgm:spPr/>
    </dgm:pt>
    <dgm:pt modelId="{3653CE4D-6026-8A43-B223-2B52FDCBC507}" type="pres">
      <dgm:prSet presAssocID="{8F12C3D3-7F61-2B42-9558-C874E8944FCD}" presName="rootComposite" presStyleCnt="0"/>
      <dgm:spPr/>
    </dgm:pt>
    <dgm:pt modelId="{FE565B80-F854-0E46-A5C5-BA58FE5C2313}" type="pres">
      <dgm:prSet presAssocID="{8F12C3D3-7F61-2B42-9558-C874E8944FCD}" presName="rootText" presStyleLbl="node1" presStyleIdx="6" presStyleCnt="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7D83D8FF-CA62-9F48-A5CF-F975677ECAEA}" type="pres">
      <dgm:prSet presAssocID="{8F12C3D3-7F61-2B42-9558-C874E8944FCD}" presName="titleText2" presStyleLbl="fgAcc1" presStyleIdx="6" presStyleCnt="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23FC840F-F378-2B47-ACDB-1587A1C1A695}" type="pres">
      <dgm:prSet presAssocID="{8F12C3D3-7F61-2B42-9558-C874E8944FCD}" presName="rootConnector" presStyleLbl="node4" presStyleIdx="0" presStyleCnt="0"/>
      <dgm:spPr/>
      <dgm:t>
        <a:bodyPr/>
        <a:lstStyle/>
        <a:p>
          <a:endParaRPr lang="en-US"/>
        </a:p>
      </dgm:t>
    </dgm:pt>
    <dgm:pt modelId="{B0486807-5E1B-5641-8CD8-57C42E708139}" type="pres">
      <dgm:prSet presAssocID="{8F12C3D3-7F61-2B42-9558-C874E8944FCD}" presName="hierChild4" presStyleCnt="0"/>
      <dgm:spPr/>
    </dgm:pt>
    <dgm:pt modelId="{11EAA3EC-6C15-134E-8EDC-C8B29482707D}" type="pres">
      <dgm:prSet presAssocID="{8F12C3D3-7F61-2B42-9558-C874E8944FCD}" presName="hierChild5" presStyleCnt="0"/>
      <dgm:spPr/>
    </dgm:pt>
    <dgm:pt modelId="{CCA68F78-E321-954B-8075-8E885E70863E}" type="pres">
      <dgm:prSet presAssocID="{16F1700D-A305-3541-A9ED-7B1585187D3C}" presName="Name37" presStyleLbl="parChTrans1D4" presStyleIdx="4" presStyleCnt="5"/>
      <dgm:spPr/>
      <dgm:t>
        <a:bodyPr/>
        <a:lstStyle/>
        <a:p>
          <a:endParaRPr lang="en-US"/>
        </a:p>
      </dgm:t>
    </dgm:pt>
    <dgm:pt modelId="{98CCCB82-C52D-E249-972E-262267867BB2}" type="pres">
      <dgm:prSet presAssocID="{024E3D71-8401-174C-985D-ABA275425A99}" presName="hierRoot2" presStyleCnt="0">
        <dgm:presLayoutVars>
          <dgm:hierBranch val="init"/>
        </dgm:presLayoutVars>
      </dgm:prSet>
      <dgm:spPr/>
    </dgm:pt>
    <dgm:pt modelId="{A7B4517D-11F1-E240-B48F-8B9F19E3C225}" type="pres">
      <dgm:prSet presAssocID="{024E3D71-8401-174C-985D-ABA275425A99}" presName="rootComposite" presStyleCnt="0"/>
      <dgm:spPr/>
    </dgm:pt>
    <dgm:pt modelId="{E02D9875-90DE-E54E-8C22-8F3B96F49906}" type="pres">
      <dgm:prSet presAssocID="{024E3D71-8401-174C-985D-ABA275425A99}" presName="rootText" presStyleLbl="node1" presStyleIdx="7" presStyleCnt="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B65B9615-C913-6E4C-B3F3-628C09E24761}" type="pres">
      <dgm:prSet presAssocID="{024E3D71-8401-174C-985D-ABA275425A99}" presName="titleText2" presStyleLbl="fgAcc1" presStyleIdx="7" presStyleCnt="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84BD8A1-E728-8843-BD7E-D2438FA47E96}" type="pres">
      <dgm:prSet presAssocID="{024E3D71-8401-174C-985D-ABA275425A99}" presName="rootConnector" presStyleLbl="node4" presStyleIdx="0" presStyleCnt="0"/>
      <dgm:spPr/>
      <dgm:t>
        <a:bodyPr/>
        <a:lstStyle/>
        <a:p>
          <a:endParaRPr lang="en-US"/>
        </a:p>
      </dgm:t>
    </dgm:pt>
    <dgm:pt modelId="{CF4097D4-6095-9849-98AC-2E411082D46A}" type="pres">
      <dgm:prSet presAssocID="{024E3D71-8401-174C-985D-ABA275425A99}" presName="hierChild4" presStyleCnt="0"/>
      <dgm:spPr/>
    </dgm:pt>
    <dgm:pt modelId="{520B8CA2-3F22-E643-A518-C1833D1D42A7}" type="pres">
      <dgm:prSet presAssocID="{024E3D71-8401-174C-985D-ABA275425A99}" presName="hierChild5" presStyleCnt="0"/>
      <dgm:spPr/>
    </dgm:pt>
    <dgm:pt modelId="{9E25AB63-E45E-1940-84E3-5F292B6E61E3}" type="pres">
      <dgm:prSet presAssocID="{30D75203-B708-0042-B147-DE22C6124779}" presName="hierChild5" presStyleCnt="0"/>
      <dgm:spPr/>
    </dgm:pt>
    <dgm:pt modelId="{E0D2EDB5-95B3-5B40-A7F5-A379062E8A12}" type="pres">
      <dgm:prSet presAssocID="{8D0A9DDC-DD02-6C42-9ED9-9CDAE2605C48}" presName="hierChild5" presStyleCnt="0"/>
      <dgm:spPr/>
    </dgm:pt>
    <dgm:pt modelId="{B788BA19-8B64-2C4A-ADFE-6AAD55E88D56}" type="pres">
      <dgm:prSet presAssocID="{A154A752-7415-AB4F-A4C1-7CF0291D6D12}" presName="hierChild5" presStyleCnt="0"/>
      <dgm:spPr/>
    </dgm:pt>
    <dgm:pt modelId="{DABC2B2A-5CEF-5049-B567-1138812BB5A5}" type="pres">
      <dgm:prSet presAssocID="{5A8D6635-615D-D84A-A2C9-47CDFE93E07F}" presName="hierChild3" presStyleCnt="0"/>
      <dgm:spPr/>
    </dgm:pt>
  </dgm:ptLst>
  <dgm:cxnLst>
    <dgm:cxn modelId="{06863155-605E-A04D-A765-2EFA13282389}" type="presOf" srcId="{6BF432DC-5F7C-7045-8A13-AC28CD8A0C81}" destId="{61E0A5B2-FEA6-514B-A901-EA01D3337883}" srcOrd="0" destOrd="0" presId="urn:microsoft.com/office/officeart/2008/layout/NameandTitleOrganizationalChart"/>
    <dgm:cxn modelId="{C43F5437-0059-104A-BFDF-823D33D9C49A}" srcId="{A154A752-7415-AB4F-A4C1-7CF0291D6D12}" destId="{D0012415-B2E8-B841-9BE4-E6DBB5A94413}" srcOrd="0" destOrd="0" parTransId="{6BF432DC-5F7C-7045-8A13-AC28CD8A0C81}" sibTransId="{6FCD39A8-6354-5348-893F-D84F5A72166C}"/>
    <dgm:cxn modelId="{B848E84A-1AB1-2C47-8973-497EE20D479D}" type="presOf" srcId="{2625E62C-6687-4844-9602-15BE6728BF79}" destId="{3687D622-F9C7-7A46-AFAA-073E58318B93}" srcOrd="1" destOrd="0" presId="urn:microsoft.com/office/officeart/2008/layout/NameandTitleOrganizationalChart"/>
    <dgm:cxn modelId="{BAD061A5-B0A9-B448-9A6E-3DC3242232FC}" type="presOf" srcId="{A154A752-7415-AB4F-A4C1-7CF0291D6D12}" destId="{B5BFA575-367A-AB4B-AC5C-615CCCB8FC52}" srcOrd="1" destOrd="0" presId="urn:microsoft.com/office/officeart/2008/layout/NameandTitleOrganizationalChart"/>
    <dgm:cxn modelId="{B48F69CF-0D2E-D141-BF41-A8C16F3952C3}" type="presOf" srcId="{60288C6A-7811-E244-A3D9-CD676F99CA55}" destId="{CA833ED0-1637-254D-8D2B-97CA163699C8}" srcOrd="0" destOrd="0" presId="urn:microsoft.com/office/officeart/2008/layout/NameandTitleOrganizationalChart"/>
    <dgm:cxn modelId="{65AA0825-FFCC-2F47-A6C2-6C80AB2174F8}" srcId="{8D0A9DDC-DD02-6C42-9ED9-9CDAE2605C48}" destId="{30D75203-B708-0042-B147-DE22C6124779}" srcOrd="0" destOrd="0" parTransId="{72C928B3-1C9F-BD4B-AA01-6EAE4531376D}" sibTransId="{0B7634A3-33E7-EB42-A37F-5C6373D0E92C}"/>
    <dgm:cxn modelId="{0ABE3755-F8C2-E74A-97A0-C8AF6ADEDFD1}" type="presOf" srcId="{8F12C3D3-7F61-2B42-9558-C874E8944FCD}" destId="{23FC840F-F378-2B47-ACDB-1587A1C1A695}" srcOrd="1" destOrd="0" presId="urn:microsoft.com/office/officeart/2008/layout/NameandTitleOrganizationalChart"/>
    <dgm:cxn modelId="{2BDE01BC-D8F8-AC4D-9CD5-A633891E3DE7}" type="presOf" srcId="{5A8D6635-615D-D84A-A2C9-47CDFE93E07F}" destId="{E91758DF-5D8A-CA45-905E-1652CAA8038E}" srcOrd="1" destOrd="0" presId="urn:microsoft.com/office/officeart/2008/layout/NameandTitleOrganizationalChart"/>
    <dgm:cxn modelId="{259667C2-8C8E-8249-B57B-E94075F175CF}" type="presOf" srcId="{88FC3E9F-62AA-C44E-884C-672F6DF96DE9}" destId="{42FC0CD7-046B-F04F-916E-D6D9C1C50F64}" srcOrd="0" destOrd="0" presId="urn:microsoft.com/office/officeart/2008/layout/NameandTitleOrganizationalChart"/>
    <dgm:cxn modelId="{9376E1DA-34A4-FD44-8FEF-A0501C887D9F}" type="presOf" srcId="{30D75203-B708-0042-B147-DE22C6124779}" destId="{686610F0-3A50-D44A-A941-51574F44F9FD}" srcOrd="1" destOrd="0" presId="urn:microsoft.com/office/officeart/2008/layout/NameandTitleOrganizationalChart"/>
    <dgm:cxn modelId="{54DE9157-CFD8-0F4F-9735-6699E366EC2F}" type="presOf" srcId="{74BF5EC1-3476-D743-857C-583A71358DB9}" destId="{EB305F0E-ACA7-9848-8779-3B323A8A2120}" srcOrd="0" destOrd="0" presId="urn:microsoft.com/office/officeart/2008/layout/NameandTitleOrganizationalChart"/>
    <dgm:cxn modelId="{A4592A3A-3F75-3B48-81B6-B6AAC9BF2D8E}" type="presOf" srcId="{B8EF0968-114F-B349-83F0-76E2D6C44A96}" destId="{677C5CA0-E981-E844-A3B7-D847AB00C9C4}" srcOrd="0" destOrd="0" presId="urn:microsoft.com/office/officeart/2008/layout/NameandTitleOrganizationalChart"/>
    <dgm:cxn modelId="{C9D1F88D-5F90-E94F-9D29-F2EEFB4FB8BB}" type="presOf" srcId="{8A9FADB0-4E33-9A47-B94A-CB381C4F663D}" destId="{39BF5092-045C-4440-8C1F-CACD06B07D90}" srcOrd="0" destOrd="0" presId="urn:microsoft.com/office/officeart/2008/layout/NameandTitleOrganizationalChart"/>
    <dgm:cxn modelId="{A08292E3-7639-3540-821A-01945BFDFA68}" srcId="{5A8D6635-615D-D84A-A2C9-47CDFE93E07F}" destId="{A154A752-7415-AB4F-A4C1-7CF0291D6D12}" srcOrd="0" destOrd="0" parTransId="{EED21560-5110-2D4F-8EE6-828CDC63C3B7}" sibTransId="{74BF5EC1-3476-D743-857C-583A71358DB9}"/>
    <dgm:cxn modelId="{B2D5C225-1F70-314D-A4D2-58A11EABFD88}" srcId="{D063B7DC-3AFD-8A48-A3D2-5C8ADDBC066A}" destId="{5A8D6635-615D-D84A-A2C9-47CDFE93E07F}" srcOrd="0" destOrd="0" parTransId="{933197CA-9111-4D43-9C05-7FCD324CE248}" sibTransId="{60288C6A-7811-E244-A3D9-CD676F99CA55}"/>
    <dgm:cxn modelId="{FC0F4F59-F21F-4742-B5A3-73726F6652C5}" srcId="{A154A752-7415-AB4F-A4C1-7CF0291D6D12}" destId="{8D0A9DDC-DD02-6C42-9ED9-9CDAE2605C48}" srcOrd="1" destOrd="0" parTransId="{80143665-AA3E-5C4C-B328-FB8AA9CB5A27}" sibTransId="{D2CAC9FD-E10F-5F4D-B64F-73982513982B}"/>
    <dgm:cxn modelId="{7D2D1D49-A662-5640-8318-7CCD63DA8B63}" type="presOf" srcId="{024E3D71-8401-174C-985D-ABA275425A99}" destId="{E02D9875-90DE-E54E-8C22-8F3B96F49906}" srcOrd="0" destOrd="0" presId="urn:microsoft.com/office/officeart/2008/layout/NameandTitleOrganizationalChart"/>
    <dgm:cxn modelId="{631F7D92-64D2-C546-8F09-E932C2CF2E6B}" type="presOf" srcId="{5A8D6635-615D-D84A-A2C9-47CDFE93E07F}" destId="{B22D39BA-EEFD-D54F-856D-A534771C10CB}" srcOrd="0" destOrd="0" presId="urn:microsoft.com/office/officeart/2008/layout/NameandTitleOrganizationalChart"/>
    <dgm:cxn modelId="{C1110B3F-475A-D443-9B00-EA8ED529838B}" type="presOf" srcId="{68C3BF07-3226-814A-A61B-7D4EE53BB239}" destId="{7D83D8FF-CA62-9F48-A5CF-F975677ECAEA}" srcOrd="0" destOrd="0" presId="urn:microsoft.com/office/officeart/2008/layout/NameandTitleOrganizationalChart"/>
    <dgm:cxn modelId="{1AD7B80A-BECC-D045-A07F-00E01902A090}" type="presOf" srcId="{EED21560-5110-2D4F-8EE6-828CDC63C3B7}" destId="{2C7A9059-925E-7A48-A11A-01B4F9AD5E19}" srcOrd="0" destOrd="0" presId="urn:microsoft.com/office/officeart/2008/layout/NameandTitleOrganizationalChart"/>
    <dgm:cxn modelId="{B895293B-E4C8-2749-9106-4C43BDD48FB7}" srcId="{30D75203-B708-0042-B147-DE22C6124779}" destId="{024E3D71-8401-174C-985D-ABA275425A99}" srcOrd="1" destOrd="0" parTransId="{16F1700D-A305-3541-A9ED-7B1585187D3C}" sibTransId="{46CC2908-B593-B240-ADB6-F47EDD22E73D}"/>
    <dgm:cxn modelId="{3AB471B0-3247-8E47-87DA-ACB1DED82FED}" type="presOf" srcId="{8D0A9DDC-DD02-6C42-9ED9-9CDAE2605C48}" destId="{8A72A996-9666-0D40-9413-609B9041E00C}" srcOrd="1" destOrd="0" presId="urn:microsoft.com/office/officeart/2008/layout/NameandTitleOrganizationalChart"/>
    <dgm:cxn modelId="{B6F02F5E-5CB5-5F42-83A1-ED3B30214137}" type="presOf" srcId="{D0012415-B2E8-B841-9BE4-E6DBB5A94413}" destId="{32E767D4-0237-BD45-9313-4B9CBCC39AF3}" srcOrd="0" destOrd="0" presId="urn:microsoft.com/office/officeart/2008/layout/NameandTitleOrganizationalChart"/>
    <dgm:cxn modelId="{5DFE4E35-0744-DD47-ACD7-D855C6318B0C}" type="presOf" srcId="{D0012415-B2E8-B841-9BE4-E6DBB5A94413}" destId="{00CC9152-99EC-3442-B8E8-DF5DD1EACC43}" srcOrd="1" destOrd="0" presId="urn:microsoft.com/office/officeart/2008/layout/NameandTitleOrganizationalChart"/>
    <dgm:cxn modelId="{A070B705-DD3A-9F47-9A9C-E7473D50CD8A}" srcId="{30D75203-B708-0042-B147-DE22C6124779}" destId="{8F12C3D3-7F61-2B42-9558-C874E8944FCD}" srcOrd="0" destOrd="0" parTransId="{E9333971-1FC0-7C45-A8F6-3C0A285C1FD6}" sibTransId="{68C3BF07-3226-814A-A61B-7D4EE53BB239}"/>
    <dgm:cxn modelId="{AD8F4B79-188E-0543-895F-A2B3F8362E99}" srcId="{D0012415-B2E8-B841-9BE4-E6DBB5A94413}" destId="{2625E62C-6687-4844-9602-15BE6728BF79}" srcOrd="0" destOrd="0" parTransId="{88FC3E9F-62AA-C44E-884C-672F6DF96DE9}" sibTransId="{B8EF0968-114F-B349-83F0-76E2D6C44A96}"/>
    <dgm:cxn modelId="{B908B6E5-FC30-4548-A23E-044612EA5BA5}" type="presOf" srcId="{30D75203-B708-0042-B147-DE22C6124779}" destId="{2C57BD40-CD9A-174A-B056-85A98CE4E5E6}" srcOrd="0" destOrd="0" presId="urn:microsoft.com/office/officeart/2008/layout/NameandTitleOrganizationalChart"/>
    <dgm:cxn modelId="{1E36935D-5906-A44A-9653-233194281CCC}" type="presOf" srcId="{E9333971-1FC0-7C45-A8F6-3C0A285C1FD6}" destId="{39C83993-9B8D-C54B-95EF-40F201ADC7C3}" srcOrd="0" destOrd="0" presId="urn:microsoft.com/office/officeart/2008/layout/NameandTitleOrganizationalChart"/>
    <dgm:cxn modelId="{9BEC7C3F-326C-6345-9356-494AE87DA2D5}" type="presOf" srcId="{2625E62C-6687-4844-9602-15BE6728BF79}" destId="{D7A48623-F1F3-AC49-A55A-22BCC3C1BF3A}" srcOrd="0" destOrd="0" presId="urn:microsoft.com/office/officeart/2008/layout/NameandTitleOrganizationalChart"/>
    <dgm:cxn modelId="{3652A195-D8CB-C345-B8C7-D2DE98F4CBD1}" srcId="{D0012415-B2E8-B841-9BE4-E6DBB5A94413}" destId="{8A9FADB0-4E33-9A47-B94A-CB381C4F663D}" srcOrd="1" destOrd="0" parTransId="{984223FE-54EF-684C-99D3-00C330FA9311}" sibTransId="{05B561BE-5436-6B41-A978-CA5DA0DF446A}"/>
    <dgm:cxn modelId="{6E59A23C-E424-6748-9858-1DABAF5C9807}" type="presOf" srcId="{D2CAC9FD-E10F-5F4D-B64F-73982513982B}" destId="{C73E4C7F-A21E-E442-B8E2-701107E16A54}" srcOrd="0" destOrd="0" presId="urn:microsoft.com/office/officeart/2008/layout/NameandTitleOrganizationalChart"/>
    <dgm:cxn modelId="{C716637B-6239-304E-9790-2F447845C50F}" type="presOf" srcId="{A154A752-7415-AB4F-A4C1-7CF0291D6D12}" destId="{FA89DBB7-CD9E-E244-88D0-DECFCDEB5D36}" srcOrd="0" destOrd="0" presId="urn:microsoft.com/office/officeart/2008/layout/NameandTitleOrganizationalChart"/>
    <dgm:cxn modelId="{F39C29F1-3921-F040-88EE-90272F587496}" type="presOf" srcId="{0B7634A3-33E7-EB42-A37F-5C6373D0E92C}" destId="{DE33400D-C5DA-2B4A-BC3C-2C3A055357D7}" srcOrd="0" destOrd="0" presId="urn:microsoft.com/office/officeart/2008/layout/NameandTitleOrganizationalChart"/>
    <dgm:cxn modelId="{817E6F77-3D0F-CE46-936B-893D51455571}" type="presOf" srcId="{8D0A9DDC-DD02-6C42-9ED9-9CDAE2605C48}" destId="{5B79E24F-AC38-C040-83A6-B64E020F424D}" srcOrd="0" destOrd="0" presId="urn:microsoft.com/office/officeart/2008/layout/NameandTitleOrganizationalChart"/>
    <dgm:cxn modelId="{D73FA1DE-88E3-704D-8AF0-F114702B3248}" type="presOf" srcId="{8F12C3D3-7F61-2B42-9558-C874E8944FCD}" destId="{FE565B80-F854-0E46-A5C5-BA58FE5C2313}" srcOrd="0" destOrd="0" presId="urn:microsoft.com/office/officeart/2008/layout/NameandTitleOrganizationalChart"/>
    <dgm:cxn modelId="{2463DA7F-7D4B-1B4C-A9AE-2A040AD27FC9}" type="presOf" srcId="{8A9FADB0-4E33-9A47-B94A-CB381C4F663D}" destId="{EEBEBF62-5069-4D4E-BB38-62823D670F99}" srcOrd="1" destOrd="0" presId="urn:microsoft.com/office/officeart/2008/layout/NameandTitleOrganizationalChart"/>
    <dgm:cxn modelId="{6099A52E-0E0B-7840-BE65-B942A9A69DDD}" type="presOf" srcId="{024E3D71-8401-174C-985D-ABA275425A99}" destId="{D84BD8A1-E728-8843-BD7E-D2438FA47E96}" srcOrd="1" destOrd="0" presId="urn:microsoft.com/office/officeart/2008/layout/NameandTitleOrganizationalChart"/>
    <dgm:cxn modelId="{245F1B16-C0C9-B540-8842-A1DC8AFE981D}" type="presOf" srcId="{80143665-AA3E-5C4C-B328-FB8AA9CB5A27}" destId="{6A3EF119-4F07-5C4A-8FAD-FB229BB0B984}" srcOrd="0" destOrd="0" presId="urn:microsoft.com/office/officeart/2008/layout/NameandTitleOrganizationalChart"/>
    <dgm:cxn modelId="{43FCA293-A8A0-1041-984A-D50E1E1352B1}" type="presOf" srcId="{6FCD39A8-6354-5348-893F-D84F5A72166C}" destId="{87B614C1-541D-4143-BC9C-92844D5C6945}" srcOrd="0" destOrd="0" presId="urn:microsoft.com/office/officeart/2008/layout/NameandTitleOrganizationalChart"/>
    <dgm:cxn modelId="{5A2C00E7-3D8F-4D45-AE13-95F9B8398B74}" type="presOf" srcId="{16F1700D-A305-3541-A9ED-7B1585187D3C}" destId="{CCA68F78-E321-954B-8075-8E885E70863E}" srcOrd="0" destOrd="0" presId="urn:microsoft.com/office/officeart/2008/layout/NameandTitleOrganizationalChart"/>
    <dgm:cxn modelId="{A2E78D9E-A83F-AD46-B8AB-4EC6DA0E0F11}" type="presOf" srcId="{984223FE-54EF-684C-99D3-00C330FA9311}" destId="{E5E44253-CB1A-1C4D-8286-E342D924538A}" srcOrd="0" destOrd="0" presId="urn:microsoft.com/office/officeart/2008/layout/NameandTitleOrganizationalChart"/>
    <dgm:cxn modelId="{5DF22E5E-E377-5B47-9ABF-D16E9785B5D8}" type="presOf" srcId="{D063B7DC-3AFD-8A48-A3D2-5C8ADDBC066A}" destId="{078EA9BA-1C5E-4545-80EF-AC2427EF41B5}" srcOrd="0" destOrd="0" presId="urn:microsoft.com/office/officeart/2008/layout/NameandTitleOrganizationalChart"/>
    <dgm:cxn modelId="{C58B5A5F-A81F-0946-A3D6-0B4AD0AA90C9}" type="presOf" srcId="{46CC2908-B593-B240-ADB6-F47EDD22E73D}" destId="{B65B9615-C913-6E4C-B3F3-628C09E24761}" srcOrd="0" destOrd="0" presId="urn:microsoft.com/office/officeart/2008/layout/NameandTitleOrganizationalChart"/>
    <dgm:cxn modelId="{7CB781AE-AA9A-C742-B872-DEF557C492ED}" type="presOf" srcId="{72C928B3-1C9F-BD4B-AA01-6EAE4531376D}" destId="{586AB4D5-7CBD-BF41-8301-10DA708B6C42}" srcOrd="0" destOrd="0" presId="urn:microsoft.com/office/officeart/2008/layout/NameandTitleOrganizationalChart"/>
    <dgm:cxn modelId="{92B2DED6-FF48-904D-BAF6-DC34AEB7D627}" type="presOf" srcId="{05B561BE-5436-6B41-A978-CA5DA0DF446A}" destId="{1CA01973-23BE-ED43-A7FE-BDAF4105E738}" srcOrd="0" destOrd="0" presId="urn:microsoft.com/office/officeart/2008/layout/NameandTitleOrganizationalChart"/>
    <dgm:cxn modelId="{BCD3A39B-393B-7B43-8BCC-B522D579D504}" type="presParOf" srcId="{078EA9BA-1C5E-4545-80EF-AC2427EF41B5}" destId="{A1D48BAF-6BD6-1C4D-968C-D9E5BC6C37F9}" srcOrd="0" destOrd="0" presId="urn:microsoft.com/office/officeart/2008/layout/NameandTitleOrganizationalChart"/>
    <dgm:cxn modelId="{2726A093-F903-AF42-A62B-AE84C3EFCE5B}" type="presParOf" srcId="{A1D48BAF-6BD6-1C4D-968C-D9E5BC6C37F9}" destId="{28521BBD-5B44-354B-97D9-88C9BD875B14}" srcOrd="0" destOrd="0" presId="urn:microsoft.com/office/officeart/2008/layout/NameandTitleOrganizationalChart"/>
    <dgm:cxn modelId="{BAA2461B-7E10-614B-A150-CD9B4FD45893}" type="presParOf" srcId="{28521BBD-5B44-354B-97D9-88C9BD875B14}" destId="{B22D39BA-EEFD-D54F-856D-A534771C10CB}" srcOrd="0" destOrd="0" presId="urn:microsoft.com/office/officeart/2008/layout/NameandTitleOrganizationalChart"/>
    <dgm:cxn modelId="{524C0240-F334-1940-A485-C4237B26BA93}" type="presParOf" srcId="{28521BBD-5B44-354B-97D9-88C9BD875B14}" destId="{CA833ED0-1637-254D-8D2B-97CA163699C8}" srcOrd="1" destOrd="0" presId="urn:microsoft.com/office/officeart/2008/layout/NameandTitleOrganizationalChart"/>
    <dgm:cxn modelId="{BC97F5A2-92EC-5B4A-8B37-486A38D350DB}" type="presParOf" srcId="{28521BBD-5B44-354B-97D9-88C9BD875B14}" destId="{E91758DF-5D8A-CA45-905E-1652CAA8038E}" srcOrd="2" destOrd="0" presId="urn:microsoft.com/office/officeart/2008/layout/NameandTitleOrganizationalChart"/>
    <dgm:cxn modelId="{A260DAFA-B982-E848-AC15-D9ED51B6126B}" type="presParOf" srcId="{A1D48BAF-6BD6-1C4D-968C-D9E5BC6C37F9}" destId="{4B1E50CA-40A3-B14A-B531-68E82601619B}" srcOrd="1" destOrd="0" presId="urn:microsoft.com/office/officeart/2008/layout/NameandTitleOrganizationalChart"/>
    <dgm:cxn modelId="{EBED56F5-21F5-1841-BB47-5A828E928407}" type="presParOf" srcId="{4B1E50CA-40A3-B14A-B531-68E82601619B}" destId="{2C7A9059-925E-7A48-A11A-01B4F9AD5E19}" srcOrd="0" destOrd="0" presId="urn:microsoft.com/office/officeart/2008/layout/NameandTitleOrganizationalChart"/>
    <dgm:cxn modelId="{99F9FE07-DDBE-F04A-8FD8-59F84F5DB099}" type="presParOf" srcId="{4B1E50CA-40A3-B14A-B531-68E82601619B}" destId="{FE683D47-C321-B349-A55A-E6955E038A77}" srcOrd="1" destOrd="0" presId="urn:microsoft.com/office/officeart/2008/layout/NameandTitleOrganizationalChart"/>
    <dgm:cxn modelId="{50A0FA13-BD70-924F-AD92-9FA024410486}" type="presParOf" srcId="{FE683D47-C321-B349-A55A-E6955E038A77}" destId="{ED9C84E4-FE4C-234A-AB7D-9A8DE677BC4F}" srcOrd="0" destOrd="0" presId="urn:microsoft.com/office/officeart/2008/layout/NameandTitleOrganizationalChart"/>
    <dgm:cxn modelId="{CD3EBBD8-837D-2E45-80FE-50D111ABE26E}" type="presParOf" srcId="{ED9C84E4-FE4C-234A-AB7D-9A8DE677BC4F}" destId="{FA89DBB7-CD9E-E244-88D0-DECFCDEB5D36}" srcOrd="0" destOrd="0" presId="urn:microsoft.com/office/officeart/2008/layout/NameandTitleOrganizationalChart"/>
    <dgm:cxn modelId="{A922E4E8-28C9-A14F-ABDD-D8786CFD6009}" type="presParOf" srcId="{ED9C84E4-FE4C-234A-AB7D-9A8DE677BC4F}" destId="{EB305F0E-ACA7-9848-8779-3B323A8A2120}" srcOrd="1" destOrd="0" presId="urn:microsoft.com/office/officeart/2008/layout/NameandTitleOrganizationalChart"/>
    <dgm:cxn modelId="{139EDBDC-7CEF-4945-82C9-8E9F36DFA371}" type="presParOf" srcId="{ED9C84E4-FE4C-234A-AB7D-9A8DE677BC4F}" destId="{B5BFA575-367A-AB4B-AC5C-615CCCB8FC52}" srcOrd="2" destOrd="0" presId="urn:microsoft.com/office/officeart/2008/layout/NameandTitleOrganizationalChart"/>
    <dgm:cxn modelId="{B19AA157-52C1-E441-B262-6192FDB30EA9}" type="presParOf" srcId="{FE683D47-C321-B349-A55A-E6955E038A77}" destId="{2805339A-1333-664C-B002-DB118D232212}" srcOrd="1" destOrd="0" presId="urn:microsoft.com/office/officeart/2008/layout/NameandTitleOrganizationalChart"/>
    <dgm:cxn modelId="{019830D1-12BB-DA4D-A43A-5EEA40C415FE}" type="presParOf" srcId="{2805339A-1333-664C-B002-DB118D232212}" destId="{61E0A5B2-FEA6-514B-A901-EA01D3337883}" srcOrd="0" destOrd="0" presId="urn:microsoft.com/office/officeart/2008/layout/NameandTitleOrganizationalChart"/>
    <dgm:cxn modelId="{DE728DE8-9AFE-264E-9C75-8BB13F4A4F28}" type="presParOf" srcId="{2805339A-1333-664C-B002-DB118D232212}" destId="{4117FFBF-F9AF-0A47-931F-96F4C19DA2ED}" srcOrd="1" destOrd="0" presId="urn:microsoft.com/office/officeart/2008/layout/NameandTitleOrganizationalChart"/>
    <dgm:cxn modelId="{FC5D36E5-9B59-B040-B35E-CD99691F0EA6}" type="presParOf" srcId="{4117FFBF-F9AF-0A47-931F-96F4C19DA2ED}" destId="{F9CBBB4A-C746-764F-9D9C-A13EF87116A1}" srcOrd="0" destOrd="0" presId="urn:microsoft.com/office/officeart/2008/layout/NameandTitleOrganizationalChart"/>
    <dgm:cxn modelId="{1E8744D4-6AC0-2B4E-B9E2-9304FE1CCCAF}" type="presParOf" srcId="{F9CBBB4A-C746-764F-9D9C-A13EF87116A1}" destId="{32E767D4-0237-BD45-9313-4B9CBCC39AF3}" srcOrd="0" destOrd="0" presId="urn:microsoft.com/office/officeart/2008/layout/NameandTitleOrganizationalChart"/>
    <dgm:cxn modelId="{3E1B5DCB-3311-7242-BFCF-7C1C5126814C}" type="presParOf" srcId="{F9CBBB4A-C746-764F-9D9C-A13EF87116A1}" destId="{87B614C1-541D-4143-BC9C-92844D5C6945}" srcOrd="1" destOrd="0" presId="urn:microsoft.com/office/officeart/2008/layout/NameandTitleOrganizationalChart"/>
    <dgm:cxn modelId="{4E1B2FE6-8088-F242-95CE-FC2D690086CF}" type="presParOf" srcId="{F9CBBB4A-C746-764F-9D9C-A13EF87116A1}" destId="{00CC9152-99EC-3442-B8E8-DF5DD1EACC43}" srcOrd="2" destOrd="0" presId="urn:microsoft.com/office/officeart/2008/layout/NameandTitleOrganizationalChart"/>
    <dgm:cxn modelId="{3D7A0045-7B95-C64D-9B41-7B6D29A0D184}" type="presParOf" srcId="{4117FFBF-F9AF-0A47-931F-96F4C19DA2ED}" destId="{76B90664-5EB9-D441-97EA-1EEDF6748229}" srcOrd="1" destOrd="0" presId="urn:microsoft.com/office/officeart/2008/layout/NameandTitleOrganizationalChart"/>
    <dgm:cxn modelId="{6ED5D36A-84A6-A44D-9E3A-566A3EF527DC}" type="presParOf" srcId="{76B90664-5EB9-D441-97EA-1EEDF6748229}" destId="{42FC0CD7-046B-F04F-916E-D6D9C1C50F64}" srcOrd="0" destOrd="0" presId="urn:microsoft.com/office/officeart/2008/layout/NameandTitleOrganizationalChart"/>
    <dgm:cxn modelId="{6096C584-1FF7-844E-A8DA-07D1D57472EC}" type="presParOf" srcId="{76B90664-5EB9-D441-97EA-1EEDF6748229}" destId="{3A96832E-F124-1242-9D67-53E3F3837F21}" srcOrd="1" destOrd="0" presId="urn:microsoft.com/office/officeart/2008/layout/NameandTitleOrganizationalChart"/>
    <dgm:cxn modelId="{1F7E05A7-F1C6-B043-AFFF-21D3B3263998}" type="presParOf" srcId="{3A96832E-F124-1242-9D67-53E3F3837F21}" destId="{EFC868DD-A883-2C4D-8D0A-85B266231C04}" srcOrd="0" destOrd="0" presId="urn:microsoft.com/office/officeart/2008/layout/NameandTitleOrganizationalChart"/>
    <dgm:cxn modelId="{58CF3992-229F-BA47-8487-816AB01CBE83}" type="presParOf" srcId="{EFC868DD-A883-2C4D-8D0A-85B266231C04}" destId="{D7A48623-F1F3-AC49-A55A-22BCC3C1BF3A}" srcOrd="0" destOrd="0" presId="urn:microsoft.com/office/officeart/2008/layout/NameandTitleOrganizationalChart"/>
    <dgm:cxn modelId="{24D8266C-B894-AD49-83D7-4BF8EF0486FE}" type="presParOf" srcId="{EFC868DD-A883-2C4D-8D0A-85B266231C04}" destId="{677C5CA0-E981-E844-A3B7-D847AB00C9C4}" srcOrd="1" destOrd="0" presId="urn:microsoft.com/office/officeart/2008/layout/NameandTitleOrganizationalChart"/>
    <dgm:cxn modelId="{35C924CE-DE11-0B4E-9112-5D3C25CE9232}" type="presParOf" srcId="{EFC868DD-A883-2C4D-8D0A-85B266231C04}" destId="{3687D622-F9C7-7A46-AFAA-073E58318B93}" srcOrd="2" destOrd="0" presId="urn:microsoft.com/office/officeart/2008/layout/NameandTitleOrganizationalChart"/>
    <dgm:cxn modelId="{6954C03B-AC66-D349-9198-FB25D774D57D}" type="presParOf" srcId="{3A96832E-F124-1242-9D67-53E3F3837F21}" destId="{D6967786-8141-654F-A6F8-3D9843E51CCD}" srcOrd="1" destOrd="0" presId="urn:microsoft.com/office/officeart/2008/layout/NameandTitleOrganizationalChart"/>
    <dgm:cxn modelId="{A7B1A894-B004-7142-B5F0-5F6076E74087}" type="presParOf" srcId="{3A96832E-F124-1242-9D67-53E3F3837F21}" destId="{D9145DCD-05C8-7644-B498-7A34DFD0D40C}" srcOrd="2" destOrd="0" presId="urn:microsoft.com/office/officeart/2008/layout/NameandTitleOrganizationalChart"/>
    <dgm:cxn modelId="{192E1F68-8EF5-E449-88BF-1A8466C85FF4}" type="presParOf" srcId="{76B90664-5EB9-D441-97EA-1EEDF6748229}" destId="{E5E44253-CB1A-1C4D-8286-E342D924538A}" srcOrd="2" destOrd="0" presId="urn:microsoft.com/office/officeart/2008/layout/NameandTitleOrganizationalChart"/>
    <dgm:cxn modelId="{1A81AFC6-138E-3843-BD79-98A32F9CB13B}" type="presParOf" srcId="{76B90664-5EB9-D441-97EA-1EEDF6748229}" destId="{7BF4E30C-0432-E74C-A08E-71E9FDC19CAE}" srcOrd="3" destOrd="0" presId="urn:microsoft.com/office/officeart/2008/layout/NameandTitleOrganizationalChart"/>
    <dgm:cxn modelId="{1CCA5E86-5870-FD47-A7F2-9EF41811AE5E}" type="presParOf" srcId="{7BF4E30C-0432-E74C-A08E-71E9FDC19CAE}" destId="{51862066-62E5-C540-8F3E-97F97AF2C94D}" srcOrd="0" destOrd="0" presId="urn:microsoft.com/office/officeart/2008/layout/NameandTitleOrganizationalChart"/>
    <dgm:cxn modelId="{DF5A4FE4-E5D1-674E-A901-C94D7D24E586}" type="presParOf" srcId="{51862066-62E5-C540-8F3E-97F97AF2C94D}" destId="{39BF5092-045C-4440-8C1F-CACD06B07D90}" srcOrd="0" destOrd="0" presId="urn:microsoft.com/office/officeart/2008/layout/NameandTitleOrganizationalChart"/>
    <dgm:cxn modelId="{FBAC2920-5396-A342-A29C-B1FD4E80ECEC}" type="presParOf" srcId="{51862066-62E5-C540-8F3E-97F97AF2C94D}" destId="{1CA01973-23BE-ED43-A7FE-BDAF4105E738}" srcOrd="1" destOrd="0" presId="urn:microsoft.com/office/officeart/2008/layout/NameandTitleOrganizationalChart"/>
    <dgm:cxn modelId="{AEF9B0D5-499B-5F44-B3FF-D327CE7A5CC5}" type="presParOf" srcId="{51862066-62E5-C540-8F3E-97F97AF2C94D}" destId="{EEBEBF62-5069-4D4E-BB38-62823D670F99}" srcOrd="2" destOrd="0" presId="urn:microsoft.com/office/officeart/2008/layout/NameandTitleOrganizationalChart"/>
    <dgm:cxn modelId="{B0C57515-EFCF-3B46-9966-7E941A3C049F}" type="presParOf" srcId="{7BF4E30C-0432-E74C-A08E-71E9FDC19CAE}" destId="{39A74C75-38CC-C242-A702-EC1F9F078415}" srcOrd="1" destOrd="0" presId="urn:microsoft.com/office/officeart/2008/layout/NameandTitleOrganizationalChart"/>
    <dgm:cxn modelId="{4FA72EAD-2441-364B-BB36-018B9F192F74}" type="presParOf" srcId="{7BF4E30C-0432-E74C-A08E-71E9FDC19CAE}" destId="{11808256-FD46-0246-9E97-AB469F22232C}" srcOrd="2" destOrd="0" presId="urn:microsoft.com/office/officeart/2008/layout/NameandTitleOrganizationalChart"/>
    <dgm:cxn modelId="{577BA453-0E79-0345-A12B-68E7D0CEF175}" type="presParOf" srcId="{4117FFBF-F9AF-0A47-931F-96F4C19DA2ED}" destId="{ACAAFCB7-3200-8948-B203-E479D44C2DE6}" srcOrd="2" destOrd="0" presId="urn:microsoft.com/office/officeart/2008/layout/NameandTitleOrganizationalChart"/>
    <dgm:cxn modelId="{1E0AE660-67CD-2E48-8B88-8DED38F4DF25}" type="presParOf" srcId="{2805339A-1333-664C-B002-DB118D232212}" destId="{6A3EF119-4F07-5C4A-8FAD-FB229BB0B984}" srcOrd="2" destOrd="0" presId="urn:microsoft.com/office/officeart/2008/layout/NameandTitleOrganizationalChart"/>
    <dgm:cxn modelId="{1CF8C9C3-C829-1E4A-98C0-07724588727D}" type="presParOf" srcId="{2805339A-1333-664C-B002-DB118D232212}" destId="{66AC80E4-61C4-2444-BDDD-F3FB1EF2F036}" srcOrd="3" destOrd="0" presId="urn:microsoft.com/office/officeart/2008/layout/NameandTitleOrganizationalChart"/>
    <dgm:cxn modelId="{A122BA0F-EF60-6B45-B859-16EAF9A905DA}" type="presParOf" srcId="{66AC80E4-61C4-2444-BDDD-F3FB1EF2F036}" destId="{F2937385-7280-BA41-952B-EB58773260D8}" srcOrd="0" destOrd="0" presId="urn:microsoft.com/office/officeart/2008/layout/NameandTitleOrganizationalChart"/>
    <dgm:cxn modelId="{FED8B479-5FC7-0345-BD79-CCE88E4B5080}" type="presParOf" srcId="{F2937385-7280-BA41-952B-EB58773260D8}" destId="{5B79E24F-AC38-C040-83A6-B64E020F424D}" srcOrd="0" destOrd="0" presId="urn:microsoft.com/office/officeart/2008/layout/NameandTitleOrganizationalChart"/>
    <dgm:cxn modelId="{C1CBB86A-C85A-FB4A-B77D-50A462D462E6}" type="presParOf" srcId="{F2937385-7280-BA41-952B-EB58773260D8}" destId="{C73E4C7F-A21E-E442-B8E2-701107E16A54}" srcOrd="1" destOrd="0" presId="urn:microsoft.com/office/officeart/2008/layout/NameandTitleOrganizationalChart"/>
    <dgm:cxn modelId="{EE4190FC-A6A5-074C-B930-E33CE8E22AF2}" type="presParOf" srcId="{F2937385-7280-BA41-952B-EB58773260D8}" destId="{8A72A996-9666-0D40-9413-609B9041E00C}" srcOrd="2" destOrd="0" presId="urn:microsoft.com/office/officeart/2008/layout/NameandTitleOrganizationalChart"/>
    <dgm:cxn modelId="{50DF2415-8C2B-A241-ACE6-C47B12F4AD7D}" type="presParOf" srcId="{66AC80E4-61C4-2444-BDDD-F3FB1EF2F036}" destId="{517833F6-9ADE-6F43-80C7-B755D2FF6183}" srcOrd="1" destOrd="0" presId="urn:microsoft.com/office/officeart/2008/layout/NameandTitleOrganizationalChart"/>
    <dgm:cxn modelId="{4B848C71-80A5-F545-8724-F32B8A653C8E}" type="presParOf" srcId="{517833F6-9ADE-6F43-80C7-B755D2FF6183}" destId="{586AB4D5-7CBD-BF41-8301-10DA708B6C42}" srcOrd="0" destOrd="0" presId="urn:microsoft.com/office/officeart/2008/layout/NameandTitleOrganizationalChart"/>
    <dgm:cxn modelId="{01E5B354-6602-FA4C-967C-77446438F9FF}" type="presParOf" srcId="{517833F6-9ADE-6F43-80C7-B755D2FF6183}" destId="{1396FDE5-808D-8F43-9195-CB063454E2FF}" srcOrd="1" destOrd="0" presId="urn:microsoft.com/office/officeart/2008/layout/NameandTitleOrganizationalChart"/>
    <dgm:cxn modelId="{ABDEB307-D6DE-A44E-A640-C8A38D411122}" type="presParOf" srcId="{1396FDE5-808D-8F43-9195-CB063454E2FF}" destId="{21EBE6B4-04E5-284A-8E19-A5660B3E677B}" srcOrd="0" destOrd="0" presId="urn:microsoft.com/office/officeart/2008/layout/NameandTitleOrganizationalChart"/>
    <dgm:cxn modelId="{8ADE5483-46C2-6949-ADC4-6256DA85C392}" type="presParOf" srcId="{21EBE6B4-04E5-284A-8E19-A5660B3E677B}" destId="{2C57BD40-CD9A-174A-B056-85A98CE4E5E6}" srcOrd="0" destOrd="0" presId="urn:microsoft.com/office/officeart/2008/layout/NameandTitleOrganizationalChart"/>
    <dgm:cxn modelId="{96BD96C3-D828-7946-942E-6CF2D209A495}" type="presParOf" srcId="{21EBE6B4-04E5-284A-8E19-A5660B3E677B}" destId="{DE33400D-C5DA-2B4A-BC3C-2C3A055357D7}" srcOrd="1" destOrd="0" presId="urn:microsoft.com/office/officeart/2008/layout/NameandTitleOrganizationalChart"/>
    <dgm:cxn modelId="{7D9F39FC-E15A-3347-BDB1-F4F02EAF82F1}" type="presParOf" srcId="{21EBE6B4-04E5-284A-8E19-A5660B3E677B}" destId="{686610F0-3A50-D44A-A941-51574F44F9FD}" srcOrd="2" destOrd="0" presId="urn:microsoft.com/office/officeart/2008/layout/NameandTitleOrganizationalChart"/>
    <dgm:cxn modelId="{84AB7BA6-4A68-3A4E-8141-01E99CD97DF1}" type="presParOf" srcId="{1396FDE5-808D-8F43-9195-CB063454E2FF}" destId="{54C82C5C-AAC3-2047-8A58-C32BAA4CAE99}" srcOrd="1" destOrd="0" presId="urn:microsoft.com/office/officeart/2008/layout/NameandTitleOrganizationalChart"/>
    <dgm:cxn modelId="{4BE3BEA6-3861-E744-B732-7628A57F0A60}" type="presParOf" srcId="{54C82C5C-AAC3-2047-8A58-C32BAA4CAE99}" destId="{39C83993-9B8D-C54B-95EF-40F201ADC7C3}" srcOrd="0" destOrd="0" presId="urn:microsoft.com/office/officeart/2008/layout/NameandTitleOrganizationalChart"/>
    <dgm:cxn modelId="{60384EA0-6306-1847-8098-2C62E922314A}" type="presParOf" srcId="{54C82C5C-AAC3-2047-8A58-C32BAA4CAE99}" destId="{9B8C83B0-E9B9-F441-8E1B-F859A31A7821}" srcOrd="1" destOrd="0" presId="urn:microsoft.com/office/officeart/2008/layout/NameandTitleOrganizationalChart"/>
    <dgm:cxn modelId="{F458BCE1-0D5D-944A-854A-211498A0AFFD}" type="presParOf" srcId="{9B8C83B0-E9B9-F441-8E1B-F859A31A7821}" destId="{3653CE4D-6026-8A43-B223-2B52FDCBC507}" srcOrd="0" destOrd="0" presId="urn:microsoft.com/office/officeart/2008/layout/NameandTitleOrganizationalChart"/>
    <dgm:cxn modelId="{978D3760-DE4F-5646-BC84-8977FD6ACD01}" type="presParOf" srcId="{3653CE4D-6026-8A43-B223-2B52FDCBC507}" destId="{FE565B80-F854-0E46-A5C5-BA58FE5C2313}" srcOrd="0" destOrd="0" presId="urn:microsoft.com/office/officeart/2008/layout/NameandTitleOrganizationalChart"/>
    <dgm:cxn modelId="{9CEEC9A9-7384-714A-B714-8735446D21C7}" type="presParOf" srcId="{3653CE4D-6026-8A43-B223-2B52FDCBC507}" destId="{7D83D8FF-CA62-9F48-A5CF-F975677ECAEA}" srcOrd="1" destOrd="0" presId="urn:microsoft.com/office/officeart/2008/layout/NameandTitleOrganizationalChart"/>
    <dgm:cxn modelId="{1827B869-FC62-4947-9DE8-0582FE9166F5}" type="presParOf" srcId="{3653CE4D-6026-8A43-B223-2B52FDCBC507}" destId="{23FC840F-F378-2B47-ACDB-1587A1C1A695}" srcOrd="2" destOrd="0" presId="urn:microsoft.com/office/officeart/2008/layout/NameandTitleOrganizationalChart"/>
    <dgm:cxn modelId="{8C0F7242-6494-684B-B638-C066BFC191DD}" type="presParOf" srcId="{9B8C83B0-E9B9-F441-8E1B-F859A31A7821}" destId="{B0486807-5E1B-5641-8CD8-57C42E708139}" srcOrd="1" destOrd="0" presId="urn:microsoft.com/office/officeart/2008/layout/NameandTitleOrganizationalChart"/>
    <dgm:cxn modelId="{35F0AACD-3859-554B-8A50-9D133239EEA8}" type="presParOf" srcId="{9B8C83B0-E9B9-F441-8E1B-F859A31A7821}" destId="{11EAA3EC-6C15-134E-8EDC-C8B29482707D}" srcOrd="2" destOrd="0" presId="urn:microsoft.com/office/officeart/2008/layout/NameandTitleOrganizationalChart"/>
    <dgm:cxn modelId="{3D4F9D2F-6980-6B46-A981-C8F88BC83555}" type="presParOf" srcId="{54C82C5C-AAC3-2047-8A58-C32BAA4CAE99}" destId="{CCA68F78-E321-954B-8075-8E885E70863E}" srcOrd="2" destOrd="0" presId="urn:microsoft.com/office/officeart/2008/layout/NameandTitleOrganizationalChart"/>
    <dgm:cxn modelId="{32EA6FF2-6566-514D-994E-030AA3A93F37}" type="presParOf" srcId="{54C82C5C-AAC3-2047-8A58-C32BAA4CAE99}" destId="{98CCCB82-C52D-E249-972E-262267867BB2}" srcOrd="3" destOrd="0" presId="urn:microsoft.com/office/officeart/2008/layout/NameandTitleOrganizationalChart"/>
    <dgm:cxn modelId="{25ACBCFB-E85D-0E4B-93CC-2D01B8F7AF7F}" type="presParOf" srcId="{98CCCB82-C52D-E249-972E-262267867BB2}" destId="{A7B4517D-11F1-E240-B48F-8B9F19E3C225}" srcOrd="0" destOrd="0" presId="urn:microsoft.com/office/officeart/2008/layout/NameandTitleOrganizationalChart"/>
    <dgm:cxn modelId="{EA99B1B0-0E05-E84E-8127-41055DE5879D}" type="presParOf" srcId="{A7B4517D-11F1-E240-B48F-8B9F19E3C225}" destId="{E02D9875-90DE-E54E-8C22-8F3B96F49906}" srcOrd="0" destOrd="0" presId="urn:microsoft.com/office/officeart/2008/layout/NameandTitleOrganizationalChart"/>
    <dgm:cxn modelId="{E68FD136-1C4E-9541-BF62-13EFFCC7209C}" type="presParOf" srcId="{A7B4517D-11F1-E240-B48F-8B9F19E3C225}" destId="{B65B9615-C913-6E4C-B3F3-628C09E24761}" srcOrd="1" destOrd="0" presId="urn:microsoft.com/office/officeart/2008/layout/NameandTitleOrganizationalChart"/>
    <dgm:cxn modelId="{7C171CFD-00A9-E544-A0B9-82BCEF9293AA}" type="presParOf" srcId="{A7B4517D-11F1-E240-B48F-8B9F19E3C225}" destId="{D84BD8A1-E728-8843-BD7E-D2438FA47E96}" srcOrd="2" destOrd="0" presId="urn:microsoft.com/office/officeart/2008/layout/NameandTitleOrganizationalChart"/>
    <dgm:cxn modelId="{12D052B5-612F-054B-A730-01822BC6AE59}" type="presParOf" srcId="{98CCCB82-C52D-E249-972E-262267867BB2}" destId="{CF4097D4-6095-9849-98AC-2E411082D46A}" srcOrd="1" destOrd="0" presId="urn:microsoft.com/office/officeart/2008/layout/NameandTitleOrganizationalChart"/>
    <dgm:cxn modelId="{4B055833-0C99-2A4A-8DBA-CE14D789C0A2}" type="presParOf" srcId="{98CCCB82-C52D-E249-972E-262267867BB2}" destId="{520B8CA2-3F22-E643-A518-C1833D1D42A7}" srcOrd="2" destOrd="0" presId="urn:microsoft.com/office/officeart/2008/layout/NameandTitleOrganizationalChart"/>
    <dgm:cxn modelId="{E23142DC-2C49-0640-9764-1717FB823D79}" type="presParOf" srcId="{1396FDE5-808D-8F43-9195-CB063454E2FF}" destId="{9E25AB63-E45E-1940-84E3-5F292B6E61E3}" srcOrd="2" destOrd="0" presId="urn:microsoft.com/office/officeart/2008/layout/NameandTitleOrganizationalChart"/>
    <dgm:cxn modelId="{9256196E-3F62-3942-A1E7-1E3D1E081659}" type="presParOf" srcId="{66AC80E4-61C4-2444-BDDD-F3FB1EF2F036}" destId="{E0D2EDB5-95B3-5B40-A7F5-A379062E8A12}" srcOrd="2" destOrd="0" presId="urn:microsoft.com/office/officeart/2008/layout/NameandTitleOrganizationalChart"/>
    <dgm:cxn modelId="{492ABF5F-EE9F-D74F-887D-6CDEDD32E2A8}" type="presParOf" srcId="{FE683D47-C321-B349-A55A-E6955E038A77}" destId="{B788BA19-8B64-2C4A-ADFE-6AAD55E88D56}" srcOrd="2" destOrd="0" presId="urn:microsoft.com/office/officeart/2008/layout/NameandTitleOrganizationalChart"/>
    <dgm:cxn modelId="{299DE846-1F5B-B84F-9A7C-7558C6E8769A}" type="presParOf" srcId="{A1D48BAF-6BD6-1C4D-968C-D9E5BC6C37F9}" destId="{DABC2B2A-5CEF-5049-B567-1138812BB5A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385C9A-217D-FB48-9CF2-B952D9531087}">
      <dsp:nvSpPr>
        <dsp:cNvPr id="0" name=""/>
        <dsp:cNvSpPr/>
      </dsp:nvSpPr>
      <dsp:spPr>
        <a:xfrm>
          <a:off x="4298128" y="1048738"/>
          <a:ext cx="3735469" cy="790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872"/>
              </a:lnTo>
              <a:lnTo>
                <a:pt x="3735469" y="677872"/>
              </a:lnTo>
              <a:lnTo>
                <a:pt x="3735469" y="79018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504142-D9E0-5145-ADA9-76F5327A8661}">
      <dsp:nvSpPr>
        <dsp:cNvPr id="0" name=""/>
        <dsp:cNvSpPr/>
      </dsp:nvSpPr>
      <dsp:spPr>
        <a:xfrm>
          <a:off x="6311547" y="2373717"/>
          <a:ext cx="160439" cy="492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2014"/>
              </a:lnTo>
              <a:lnTo>
                <a:pt x="160439" y="49201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95847-F73D-2547-AEDA-FBB79A7567D2}">
      <dsp:nvSpPr>
        <dsp:cNvPr id="0" name=""/>
        <dsp:cNvSpPr/>
      </dsp:nvSpPr>
      <dsp:spPr>
        <a:xfrm>
          <a:off x="4298128" y="1048738"/>
          <a:ext cx="2441257" cy="790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872"/>
              </a:lnTo>
              <a:lnTo>
                <a:pt x="2441257" y="677872"/>
              </a:lnTo>
              <a:lnTo>
                <a:pt x="2441257" y="79018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DAFFE-2EB6-5548-8BBF-A6C692DA5F48}">
      <dsp:nvSpPr>
        <dsp:cNvPr id="0" name=""/>
        <dsp:cNvSpPr/>
      </dsp:nvSpPr>
      <dsp:spPr>
        <a:xfrm>
          <a:off x="5017336" y="2373717"/>
          <a:ext cx="160439" cy="492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2014"/>
              </a:lnTo>
              <a:lnTo>
                <a:pt x="160439" y="49201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313B9A-416F-3D4D-ADEA-F03BDE5AFE57}">
      <dsp:nvSpPr>
        <dsp:cNvPr id="0" name=""/>
        <dsp:cNvSpPr/>
      </dsp:nvSpPr>
      <dsp:spPr>
        <a:xfrm>
          <a:off x="4298128" y="1048738"/>
          <a:ext cx="1147046" cy="790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872"/>
              </a:lnTo>
              <a:lnTo>
                <a:pt x="1147046" y="677872"/>
              </a:lnTo>
              <a:lnTo>
                <a:pt x="1147046" y="79018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0BC4C5-7137-F94D-8EB2-27ADD7C549DB}">
      <dsp:nvSpPr>
        <dsp:cNvPr id="0" name=""/>
        <dsp:cNvSpPr/>
      </dsp:nvSpPr>
      <dsp:spPr>
        <a:xfrm>
          <a:off x="3124150" y="2373717"/>
          <a:ext cx="1280745" cy="197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01"/>
              </a:lnTo>
              <a:lnTo>
                <a:pt x="1280745" y="85401"/>
              </a:lnTo>
              <a:lnTo>
                <a:pt x="1280745" y="19770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CD4DB-71B9-B84F-A6D4-8C38A6A81D7B}">
      <dsp:nvSpPr>
        <dsp:cNvPr id="0" name=""/>
        <dsp:cNvSpPr/>
      </dsp:nvSpPr>
      <dsp:spPr>
        <a:xfrm>
          <a:off x="2696311" y="3133130"/>
          <a:ext cx="160439" cy="1044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129"/>
              </a:lnTo>
              <a:lnTo>
                <a:pt x="160439" y="1044129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6F2131-02F6-8442-BAF6-76DC0EF5DD27}">
      <dsp:nvSpPr>
        <dsp:cNvPr id="0" name=""/>
        <dsp:cNvSpPr/>
      </dsp:nvSpPr>
      <dsp:spPr>
        <a:xfrm>
          <a:off x="3078430" y="2373717"/>
          <a:ext cx="91440" cy="2246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461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E40C0-FB5B-E542-8608-CF902D717BB0}">
      <dsp:nvSpPr>
        <dsp:cNvPr id="0" name=""/>
        <dsp:cNvSpPr/>
      </dsp:nvSpPr>
      <dsp:spPr>
        <a:xfrm>
          <a:off x="1829938" y="2373717"/>
          <a:ext cx="1294211" cy="224615"/>
        </a:xfrm>
        <a:custGeom>
          <a:avLst/>
          <a:gdLst/>
          <a:ahLst/>
          <a:cxnLst/>
          <a:rect l="0" t="0" r="0" b="0"/>
          <a:pathLst>
            <a:path>
              <a:moveTo>
                <a:pt x="1294211" y="0"/>
              </a:moveTo>
              <a:lnTo>
                <a:pt x="1294211" y="112307"/>
              </a:lnTo>
              <a:lnTo>
                <a:pt x="0" y="112307"/>
              </a:lnTo>
              <a:lnTo>
                <a:pt x="0" y="22461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C07F57-140E-AC46-9B6F-4B448724B595}">
      <dsp:nvSpPr>
        <dsp:cNvPr id="0" name=""/>
        <dsp:cNvSpPr/>
      </dsp:nvSpPr>
      <dsp:spPr>
        <a:xfrm>
          <a:off x="3124150" y="1048738"/>
          <a:ext cx="1173978" cy="790180"/>
        </a:xfrm>
        <a:custGeom>
          <a:avLst/>
          <a:gdLst/>
          <a:ahLst/>
          <a:cxnLst/>
          <a:rect l="0" t="0" r="0" b="0"/>
          <a:pathLst>
            <a:path>
              <a:moveTo>
                <a:pt x="1173978" y="0"/>
              </a:moveTo>
              <a:lnTo>
                <a:pt x="1173978" y="677872"/>
              </a:lnTo>
              <a:lnTo>
                <a:pt x="0" y="677872"/>
              </a:lnTo>
              <a:lnTo>
                <a:pt x="0" y="79018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E0D04-809D-6D4E-BC8E-6A577E587120}">
      <dsp:nvSpPr>
        <dsp:cNvPr id="0" name=""/>
        <dsp:cNvSpPr/>
      </dsp:nvSpPr>
      <dsp:spPr>
        <a:xfrm>
          <a:off x="107888" y="3133130"/>
          <a:ext cx="160439" cy="492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2014"/>
              </a:lnTo>
              <a:lnTo>
                <a:pt x="160439" y="492014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5B2E9D-3DAB-0741-9769-61DE361A4B3E}">
      <dsp:nvSpPr>
        <dsp:cNvPr id="0" name=""/>
        <dsp:cNvSpPr/>
      </dsp:nvSpPr>
      <dsp:spPr>
        <a:xfrm>
          <a:off x="490006" y="2373717"/>
          <a:ext cx="91440" cy="2246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461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69EEC2-F1BB-F548-88D7-D365AE401FCE}">
      <dsp:nvSpPr>
        <dsp:cNvPr id="0" name=""/>
        <dsp:cNvSpPr/>
      </dsp:nvSpPr>
      <dsp:spPr>
        <a:xfrm>
          <a:off x="535726" y="1048738"/>
          <a:ext cx="3762402" cy="790180"/>
        </a:xfrm>
        <a:custGeom>
          <a:avLst/>
          <a:gdLst/>
          <a:ahLst/>
          <a:cxnLst/>
          <a:rect l="0" t="0" r="0" b="0"/>
          <a:pathLst>
            <a:path>
              <a:moveTo>
                <a:pt x="3762402" y="0"/>
              </a:moveTo>
              <a:lnTo>
                <a:pt x="3762402" y="677872"/>
              </a:lnTo>
              <a:lnTo>
                <a:pt x="0" y="677872"/>
              </a:lnTo>
              <a:lnTo>
                <a:pt x="0" y="79018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D99B84-A11A-2E43-A01B-96E0DA4BF2BA}">
      <dsp:nvSpPr>
        <dsp:cNvPr id="0" name=""/>
        <dsp:cNvSpPr/>
      </dsp:nvSpPr>
      <dsp:spPr>
        <a:xfrm>
          <a:off x="3763330" y="513940"/>
          <a:ext cx="1069596" cy="53479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IANA</a:t>
          </a:r>
          <a:endParaRPr lang="en-US" sz="2100" kern="1200" dirty="0"/>
        </a:p>
      </dsp:txBody>
      <dsp:txXfrm>
        <a:off x="3763330" y="513940"/>
        <a:ext cx="1069596" cy="534798"/>
      </dsp:txXfrm>
    </dsp:sp>
    <dsp:sp modelId="{BE2B3E65-EDE4-A04D-9EDA-365227B83069}">
      <dsp:nvSpPr>
        <dsp:cNvPr id="0" name=""/>
        <dsp:cNvSpPr/>
      </dsp:nvSpPr>
      <dsp:spPr>
        <a:xfrm>
          <a:off x="928" y="1838919"/>
          <a:ext cx="1069596" cy="53479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ARIN</a:t>
          </a:r>
          <a:endParaRPr lang="en-US" sz="2100" kern="1200" dirty="0"/>
        </a:p>
      </dsp:txBody>
      <dsp:txXfrm>
        <a:off x="928" y="1838919"/>
        <a:ext cx="1069596" cy="534798"/>
      </dsp:txXfrm>
    </dsp:sp>
    <dsp:sp modelId="{FE98AE4E-D51F-5B46-9873-EF1CA3CD4663}">
      <dsp:nvSpPr>
        <dsp:cNvPr id="0" name=""/>
        <dsp:cNvSpPr/>
      </dsp:nvSpPr>
      <dsp:spPr>
        <a:xfrm>
          <a:off x="928" y="2598332"/>
          <a:ext cx="1069596" cy="5347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ISP</a:t>
          </a:r>
          <a:endParaRPr lang="en-US" sz="2100" kern="1200" dirty="0"/>
        </a:p>
      </dsp:txBody>
      <dsp:txXfrm>
        <a:off x="928" y="2598332"/>
        <a:ext cx="1069596" cy="534798"/>
      </dsp:txXfrm>
    </dsp:sp>
    <dsp:sp modelId="{B752AFDC-3B23-D140-A1F1-266B976E200D}">
      <dsp:nvSpPr>
        <dsp:cNvPr id="0" name=""/>
        <dsp:cNvSpPr/>
      </dsp:nvSpPr>
      <dsp:spPr>
        <a:xfrm>
          <a:off x="268327" y="3357746"/>
          <a:ext cx="1069596" cy="5347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End users</a:t>
          </a:r>
          <a:endParaRPr lang="en-US" sz="2100" kern="1200" dirty="0"/>
        </a:p>
      </dsp:txBody>
      <dsp:txXfrm>
        <a:off x="268327" y="3357746"/>
        <a:ext cx="1069596" cy="534798"/>
      </dsp:txXfrm>
    </dsp:sp>
    <dsp:sp modelId="{7577669E-A28A-524B-B95F-9D178FCEB561}">
      <dsp:nvSpPr>
        <dsp:cNvPr id="0" name=""/>
        <dsp:cNvSpPr/>
      </dsp:nvSpPr>
      <dsp:spPr>
        <a:xfrm>
          <a:off x="2589351" y="1838919"/>
          <a:ext cx="1069596" cy="53479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LACNIC</a:t>
          </a:r>
          <a:endParaRPr lang="en-US" sz="2100" kern="1200" dirty="0"/>
        </a:p>
      </dsp:txBody>
      <dsp:txXfrm>
        <a:off x="2589351" y="1838919"/>
        <a:ext cx="1069596" cy="534798"/>
      </dsp:txXfrm>
    </dsp:sp>
    <dsp:sp modelId="{94391B34-0AC3-2442-A2AC-613C471AE8B1}">
      <dsp:nvSpPr>
        <dsp:cNvPr id="0" name=""/>
        <dsp:cNvSpPr/>
      </dsp:nvSpPr>
      <dsp:spPr>
        <a:xfrm>
          <a:off x="1295140" y="2598332"/>
          <a:ext cx="1069596" cy="5347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NIC.br</a:t>
          </a:r>
          <a:endParaRPr lang="en-US" sz="2100" kern="1200" dirty="0"/>
        </a:p>
      </dsp:txBody>
      <dsp:txXfrm>
        <a:off x="1295140" y="2598332"/>
        <a:ext cx="1069596" cy="534798"/>
      </dsp:txXfrm>
    </dsp:sp>
    <dsp:sp modelId="{C9E72B10-8620-E64C-9934-546F5444C95C}">
      <dsp:nvSpPr>
        <dsp:cNvPr id="0" name=""/>
        <dsp:cNvSpPr/>
      </dsp:nvSpPr>
      <dsp:spPr>
        <a:xfrm>
          <a:off x="2589351" y="2598332"/>
          <a:ext cx="1069596" cy="5347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NIC.mx</a:t>
          </a:r>
          <a:endParaRPr lang="en-US" sz="2100" kern="1200" dirty="0"/>
        </a:p>
      </dsp:txBody>
      <dsp:txXfrm>
        <a:off x="2589351" y="2598332"/>
        <a:ext cx="1069596" cy="534798"/>
      </dsp:txXfrm>
    </dsp:sp>
    <dsp:sp modelId="{45AAC8A6-F0DE-4448-8ADA-C4A3F9CB0038}">
      <dsp:nvSpPr>
        <dsp:cNvPr id="0" name=""/>
        <dsp:cNvSpPr/>
      </dsp:nvSpPr>
      <dsp:spPr>
        <a:xfrm>
          <a:off x="2856751" y="3909861"/>
          <a:ext cx="1069596" cy="5347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ISP mx</a:t>
          </a:r>
          <a:endParaRPr lang="en-US" sz="2100" kern="1200" dirty="0"/>
        </a:p>
      </dsp:txBody>
      <dsp:txXfrm>
        <a:off x="2856751" y="3909861"/>
        <a:ext cx="1069596" cy="534798"/>
      </dsp:txXfrm>
    </dsp:sp>
    <dsp:sp modelId="{514B4959-46AF-D246-A319-41825EC5FB13}">
      <dsp:nvSpPr>
        <dsp:cNvPr id="0" name=""/>
        <dsp:cNvSpPr/>
      </dsp:nvSpPr>
      <dsp:spPr>
        <a:xfrm>
          <a:off x="3870097" y="2571426"/>
          <a:ext cx="1069596" cy="5347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ISP #1</a:t>
          </a:r>
          <a:endParaRPr lang="en-US" sz="2100" kern="1200" dirty="0"/>
        </a:p>
      </dsp:txBody>
      <dsp:txXfrm>
        <a:off x="3870097" y="2571426"/>
        <a:ext cx="1069596" cy="534798"/>
      </dsp:txXfrm>
    </dsp:sp>
    <dsp:sp modelId="{B3296B86-4CE6-E446-AF16-96AB752967E0}">
      <dsp:nvSpPr>
        <dsp:cNvPr id="0" name=""/>
        <dsp:cNvSpPr/>
      </dsp:nvSpPr>
      <dsp:spPr>
        <a:xfrm>
          <a:off x="4910376" y="1838919"/>
          <a:ext cx="1069596" cy="53479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APNIC</a:t>
          </a:r>
          <a:endParaRPr lang="en-US" sz="2100" kern="1200" dirty="0"/>
        </a:p>
      </dsp:txBody>
      <dsp:txXfrm>
        <a:off x="4910376" y="1838919"/>
        <a:ext cx="1069596" cy="534798"/>
      </dsp:txXfrm>
    </dsp:sp>
    <dsp:sp modelId="{963342F9-61A6-7C4E-8187-DB708D62462A}">
      <dsp:nvSpPr>
        <dsp:cNvPr id="0" name=""/>
        <dsp:cNvSpPr/>
      </dsp:nvSpPr>
      <dsp:spPr>
        <a:xfrm>
          <a:off x="5177775" y="2598332"/>
          <a:ext cx="1069596" cy="5347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LIRs/ISPs</a:t>
          </a:r>
          <a:endParaRPr lang="en-US" sz="2100" kern="1200" dirty="0"/>
        </a:p>
      </dsp:txBody>
      <dsp:txXfrm>
        <a:off x="5177775" y="2598332"/>
        <a:ext cx="1069596" cy="534798"/>
      </dsp:txXfrm>
    </dsp:sp>
    <dsp:sp modelId="{F8CB396C-2648-A947-AD10-663C9489D391}">
      <dsp:nvSpPr>
        <dsp:cNvPr id="0" name=""/>
        <dsp:cNvSpPr/>
      </dsp:nvSpPr>
      <dsp:spPr>
        <a:xfrm>
          <a:off x="6204588" y="1838919"/>
          <a:ext cx="1069596" cy="53479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RIPE NCC</a:t>
          </a:r>
          <a:endParaRPr lang="en-US" sz="2100" kern="1200" dirty="0"/>
        </a:p>
      </dsp:txBody>
      <dsp:txXfrm>
        <a:off x="6204588" y="1838919"/>
        <a:ext cx="1069596" cy="534798"/>
      </dsp:txXfrm>
    </dsp:sp>
    <dsp:sp modelId="{311A76D5-0994-0341-B84E-2157EA479289}">
      <dsp:nvSpPr>
        <dsp:cNvPr id="0" name=""/>
        <dsp:cNvSpPr/>
      </dsp:nvSpPr>
      <dsp:spPr>
        <a:xfrm>
          <a:off x="6471987" y="2598332"/>
          <a:ext cx="1069596" cy="5347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LIRs/ISPs</a:t>
          </a:r>
          <a:endParaRPr lang="en-US" sz="2100" kern="1200" dirty="0"/>
        </a:p>
      </dsp:txBody>
      <dsp:txXfrm>
        <a:off x="6471987" y="2598332"/>
        <a:ext cx="1069596" cy="534798"/>
      </dsp:txXfrm>
    </dsp:sp>
    <dsp:sp modelId="{B87DC1E4-9476-4541-A33D-0B3B6405E1A4}">
      <dsp:nvSpPr>
        <dsp:cNvPr id="0" name=""/>
        <dsp:cNvSpPr/>
      </dsp:nvSpPr>
      <dsp:spPr>
        <a:xfrm>
          <a:off x="7498800" y="1838919"/>
          <a:ext cx="1069596" cy="53479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AfriNIC</a:t>
          </a:r>
          <a:endParaRPr lang="en-US" sz="2100" kern="1200" dirty="0"/>
        </a:p>
      </dsp:txBody>
      <dsp:txXfrm>
        <a:off x="7498800" y="1838919"/>
        <a:ext cx="1069596" cy="53479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A68F78-E321-954B-8075-8E885E70863E}">
      <dsp:nvSpPr>
        <dsp:cNvPr id="0" name=""/>
        <dsp:cNvSpPr/>
      </dsp:nvSpPr>
      <dsp:spPr>
        <a:xfrm>
          <a:off x="5092572" y="3266261"/>
          <a:ext cx="737692" cy="3289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119"/>
              </a:lnTo>
              <a:lnTo>
                <a:pt x="737692" y="196119"/>
              </a:lnTo>
              <a:lnTo>
                <a:pt x="737692" y="32897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C83993-9B8D-C54B-95EF-40F201ADC7C3}">
      <dsp:nvSpPr>
        <dsp:cNvPr id="0" name=""/>
        <dsp:cNvSpPr/>
      </dsp:nvSpPr>
      <dsp:spPr>
        <a:xfrm>
          <a:off x="4354879" y="3266261"/>
          <a:ext cx="737692" cy="328974"/>
        </a:xfrm>
        <a:custGeom>
          <a:avLst/>
          <a:gdLst/>
          <a:ahLst/>
          <a:cxnLst/>
          <a:rect l="0" t="0" r="0" b="0"/>
          <a:pathLst>
            <a:path>
              <a:moveTo>
                <a:pt x="737692" y="0"/>
              </a:moveTo>
              <a:lnTo>
                <a:pt x="737692" y="196119"/>
              </a:lnTo>
              <a:lnTo>
                <a:pt x="0" y="196119"/>
              </a:lnTo>
              <a:lnTo>
                <a:pt x="0" y="32897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6AB4D5-7CBD-BF41-8301-10DA708B6C42}">
      <dsp:nvSpPr>
        <dsp:cNvPr id="0" name=""/>
        <dsp:cNvSpPr/>
      </dsp:nvSpPr>
      <dsp:spPr>
        <a:xfrm>
          <a:off x="5046852" y="2367909"/>
          <a:ext cx="91440" cy="3289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897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3EF119-4F07-5C4A-8FAD-FB229BB0B984}">
      <dsp:nvSpPr>
        <dsp:cNvPr id="0" name=""/>
        <dsp:cNvSpPr/>
      </dsp:nvSpPr>
      <dsp:spPr>
        <a:xfrm>
          <a:off x="3986033" y="1469557"/>
          <a:ext cx="1106538" cy="3289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119"/>
              </a:lnTo>
              <a:lnTo>
                <a:pt x="1106538" y="196119"/>
              </a:lnTo>
              <a:lnTo>
                <a:pt x="1106538" y="32897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44253-CB1A-1C4D-8286-E342D924538A}">
      <dsp:nvSpPr>
        <dsp:cNvPr id="0" name=""/>
        <dsp:cNvSpPr/>
      </dsp:nvSpPr>
      <dsp:spPr>
        <a:xfrm>
          <a:off x="2879495" y="2367909"/>
          <a:ext cx="737692" cy="3289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119"/>
              </a:lnTo>
              <a:lnTo>
                <a:pt x="737692" y="196119"/>
              </a:lnTo>
              <a:lnTo>
                <a:pt x="737692" y="32897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FC0CD7-046B-F04F-916E-D6D9C1C50F64}">
      <dsp:nvSpPr>
        <dsp:cNvPr id="0" name=""/>
        <dsp:cNvSpPr/>
      </dsp:nvSpPr>
      <dsp:spPr>
        <a:xfrm>
          <a:off x="2141802" y="2367909"/>
          <a:ext cx="737692" cy="328974"/>
        </a:xfrm>
        <a:custGeom>
          <a:avLst/>
          <a:gdLst/>
          <a:ahLst/>
          <a:cxnLst/>
          <a:rect l="0" t="0" r="0" b="0"/>
          <a:pathLst>
            <a:path>
              <a:moveTo>
                <a:pt x="737692" y="0"/>
              </a:moveTo>
              <a:lnTo>
                <a:pt x="737692" y="196119"/>
              </a:lnTo>
              <a:lnTo>
                <a:pt x="0" y="196119"/>
              </a:lnTo>
              <a:lnTo>
                <a:pt x="0" y="32897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E0A5B2-FEA6-514B-A901-EA01D3337883}">
      <dsp:nvSpPr>
        <dsp:cNvPr id="0" name=""/>
        <dsp:cNvSpPr/>
      </dsp:nvSpPr>
      <dsp:spPr>
        <a:xfrm>
          <a:off x="2879495" y="1469557"/>
          <a:ext cx="1106538" cy="328974"/>
        </a:xfrm>
        <a:custGeom>
          <a:avLst/>
          <a:gdLst/>
          <a:ahLst/>
          <a:cxnLst/>
          <a:rect l="0" t="0" r="0" b="0"/>
          <a:pathLst>
            <a:path>
              <a:moveTo>
                <a:pt x="1106538" y="0"/>
              </a:moveTo>
              <a:lnTo>
                <a:pt x="1106538" y="196119"/>
              </a:lnTo>
              <a:lnTo>
                <a:pt x="0" y="196119"/>
              </a:lnTo>
              <a:lnTo>
                <a:pt x="0" y="32897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7A9059-925E-7A48-A11A-01B4F9AD5E19}">
      <dsp:nvSpPr>
        <dsp:cNvPr id="0" name=""/>
        <dsp:cNvSpPr/>
      </dsp:nvSpPr>
      <dsp:spPr>
        <a:xfrm>
          <a:off x="3940313" y="571204"/>
          <a:ext cx="91440" cy="3289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897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2D39BA-EEFD-D54F-856D-A534771C10CB}">
      <dsp:nvSpPr>
        <dsp:cNvPr id="0" name=""/>
        <dsp:cNvSpPr/>
      </dsp:nvSpPr>
      <dsp:spPr>
        <a:xfrm>
          <a:off x="3436181" y="1826"/>
          <a:ext cx="1099704" cy="5693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0346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LACNIC RTA</a:t>
          </a:r>
          <a:endParaRPr lang="en-US" sz="1700" kern="1200" dirty="0"/>
        </a:p>
      </dsp:txBody>
      <dsp:txXfrm>
        <a:off x="3436181" y="1826"/>
        <a:ext cx="1099704" cy="569378"/>
      </dsp:txXfrm>
    </dsp:sp>
    <dsp:sp modelId="{CA833ED0-1637-254D-8D2B-97CA163699C8}">
      <dsp:nvSpPr>
        <dsp:cNvPr id="0" name=""/>
        <dsp:cNvSpPr/>
      </dsp:nvSpPr>
      <dsp:spPr>
        <a:xfrm>
          <a:off x="3656122" y="444676"/>
          <a:ext cx="989733" cy="1897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/>
            <a:t>Recursos</a:t>
          </a:r>
          <a:r>
            <a:rPr lang="en-US" sz="900" kern="1200" dirty="0" smtClean="0"/>
            <a:t> de LACNIC</a:t>
          </a:r>
          <a:endParaRPr lang="en-US" sz="900" kern="1200" dirty="0"/>
        </a:p>
      </dsp:txBody>
      <dsp:txXfrm>
        <a:off x="3656122" y="444676"/>
        <a:ext cx="989733" cy="189792"/>
      </dsp:txXfrm>
    </dsp:sp>
    <dsp:sp modelId="{FA89DBB7-CD9E-E244-88D0-DECFCDEB5D36}">
      <dsp:nvSpPr>
        <dsp:cNvPr id="0" name=""/>
        <dsp:cNvSpPr/>
      </dsp:nvSpPr>
      <dsp:spPr>
        <a:xfrm>
          <a:off x="3436181" y="900179"/>
          <a:ext cx="1099704" cy="5693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0346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LACNIC </a:t>
          </a:r>
          <a:r>
            <a:rPr lang="en-US" sz="1700" kern="1200" dirty="0" err="1" smtClean="0"/>
            <a:t>Producción</a:t>
          </a:r>
          <a:endParaRPr lang="en-US" sz="1700" kern="1200" dirty="0"/>
        </a:p>
      </dsp:txBody>
      <dsp:txXfrm>
        <a:off x="3436181" y="900179"/>
        <a:ext cx="1099704" cy="569378"/>
      </dsp:txXfrm>
    </dsp:sp>
    <dsp:sp modelId="{EB305F0E-ACA7-9848-8779-3B323A8A2120}">
      <dsp:nvSpPr>
        <dsp:cNvPr id="0" name=""/>
        <dsp:cNvSpPr/>
      </dsp:nvSpPr>
      <dsp:spPr>
        <a:xfrm>
          <a:off x="3656122" y="1343028"/>
          <a:ext cx="989733" cy="1897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&lt;&lt;INHERITED&gt;&gt;</a:t>
          </a:r>
          <a:endParaRPr lang="en-US" sz="1100" kern="1200" dirty="0"/>
        </a:p>
      </dsp:txBody>
      <dsp:txXfrm>
        <a:off x="3656122" y="1343028"/>
        <a:ext cx="989733" cy="189792"/>
      </dsp:txXfrm>
    </dsp:sp>
    <dsp:sp modelId="{32E767D4-0237-BD45-9313-4B9CBCC39AF3}">
      <dsp:nvSpPr>
        <dsp:cNvPr id="0" name=""/>
        <dsp:cNvSpPr/>
      </dsp:nvSpPr>
      <dsp:spPr>
        <a:xfrm>
          <a:off x="2329643" y="1798531"/>
          <a:ext cx="1099704" cy="5693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0346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ISP #2</a:t>
          </a:r>
          <a:endParaRPr lang="en-US" sz="1700" kern="1200" dirty="0"/>
        </a:p>
      </dsp:txBody>
      <dsp:txXfrm>
        <a:off x="2329643" y="1798531"/>
        <a:ext cx="1099704" cy="569378"/>
      </dsp:txXfrm>
    </dsp:sp>
    <dsp:sp modelId="{87B614C1-541D-4143-BC9C-92844D5C6945}">
      <dsp:nvSpPr>
        <dsp:cNvPr id="0" name=""/>
        <dsp:cNvSpPr/>
      </dsp:nvSpPr>
      <dsp:spPr>
        <a:xfrm>
          <a:off x="2549583" y="2241380"/>
          <a:ext cx="989733" cy="1897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/>
            <a:t>Recursos</a:t>
          </a:r>
          <a:r>
            <a:rPr lang="en-US" sz="900" kern="1200" dirty="0" smtClean="0"/>
            <a:t> del ISP #2</a:t>
          </a:r>
          <a:endParaRPr lang="en-US" sz="900" kern="1200" dirty="0"/>
        </a:p>
      </dsp:txBody>
      <dsp:txXfrm>
        <a:off x="2549583" y="2241380"/>
        <a:ext cx="989733" cy="189792"/>
      </dsp:txXfrm>
    </dsp:sp>
    <dsp:sp modelId="{D7A48623-F1F3-AC49-A55A-22BCC3C1BF3A}">
      <dsp:nvSpPr>
        <dsp:cNvPr id="0" name=""/>
        <dsp:cNvSpPr/>
      </dsp:nvSpPr>
      <dsp:spPr>
        <a:xfrm>
          <a:off x="1591950" y="2696883"/>
          <a:ext cx="1099704" cy="569378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0346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</a:t>
          </a:r>
          <a:endParaRPr lang="en-US" sz="1700" kern="1200" dirty="0"/>
        </a:p>
      </dsp:txBody>
      <dsp:txXfrm>
        <a:off x="1591950" y="2696883"/>
        <a:ext cx="1099704" cy="569378"/>
      </dsp:txXfrm>
    </dsp:sp>
    <dsp:sp modelId="{677C5CA0-E981-E844-A3B7-D847AB00C9C4}">
      <dsp:nvSpPr>
        <dsp:cNvPr id="0" name=""/>
        <dsp:cNvSpPr/>
      </dsp:nvSpPr>
      <dsp:spPr>
        <a:xfrm>
          <a:off x="1811891" y="3139733"/>
          <a:ext cx="989733" cy="1897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End Entity cert.</a:t>
          </a:r>
          <a:endParaRPr lang="en-US" sz="1100" kern="1200" dirty="0"/>
        </a:p>
      </dsp:txBody>
      <dsp:txXfrm>
        <a:off x="1811891" y="3139733"/>
        <a:ext cx="989733" cy="189792"/>
      </dsp:txXfrm>
    </dsp:sp>
    <dsp:sp modelId="{39BF5092-045C-4440-8C1F-CACD06B07D90}">
      <dsp:nvSpPr>
        <dsp:cNvPr id="0" name=""/>
        <dsp:cNvSpPr/>
      </dsp:nvSpPr>
      <dsp:spPr>
        <a:xfrm>
          <a:off x="3067335" y="2696883"/>
          <a:ext cx="1099704" cy="569378"/>
        </a:xfrm>
        <a:prstGeom prst="rect">
          <a:avLst/>
        </a:prstGeom>
        <a:solidFill>
          <a:srgbClr val="5A8128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0346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</a:t>
          </a:r>
          <a:endParaRPr lang="en-US" sz="1700" kern="1200" dirty="0"/>
        </a:p>
      </dsp:txBody>
      <dsp:txXfrm>
        <a:off x="3067335" y="2696883"/>
        <a:ext cx="1099704" cy="569378"/>
      </dsp:txXfrm>
    </dsp:sp>
    <dsp:sp modelId="{1CA01973-23BE-ED43-A7FE-BDAF4105E738}">
      <dsp:nvSpPr>
        <dsp:cNvPr id="0" name=""/>
        <dsp:cNvSpPr/>
      </dsp:nvSpPr>
      <dsp:spPr>
        <a:xfrm>
          <a:off x="3287276" y="3139733"/>
          <a:ext cx="989733" cy="1897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End Entity cert.</a:t>
          </a:r>
          <a:endParaRPr lang="en-US" sz="1100" kern="1200" dirty="0"/>
        </a:p>
      </dsp:txBody>
      <dsp:txXfrm>
        <a:off x="3287276" y="3139733"/>
        <a:ext cx="989733" cy="189792"/>
      </dsp:txXfrm>
    </dsp:sp>
    <dsp:sp modelId="{5B79E24F-AC38-C040-83A6-B64E020F424D}">
      <dsp:nvSpPr>
        <dsp:cNvPr id="0" name=""/>
        <dsp:cNvSpPr/>
      </dsp:nvSpPr>
      <dsp:spPr>
        <a:xfrm>
          <a:off x="4542720" y="1798531"/>
          <a:ext cx="1099704" cy="5693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0346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ISP #1</a:t>
          </a:r>
          <a:endParaRPr lang="en-US" sz="1700" kern="1200" dirty="0"/>
        </a:p>
      </dsp:txBody>
      <dsp:txXfrm>
        <a:off x="4542720" y="1798531"/>
        <a:ext cx="1099704" cy="569378"/>
      </dsp:txXfrm>
    </dsp:sp>
    <dsp:sp modelId="{C73E4C7F-A21E-E442-B8E2-701107E16A54}">
      <dsp:nvSpPr>
        <dsp:cNvPr id="0" name=""/>
        <dsp:cNvSpPr/>
      </dsp:nvSpPr>
      <dsp:spPr>
        <a:xfrm>
          <a:off x="4762660" y="2241380"/>
          <a:ext cx="989733" cy="1897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/>
            <a:t>Recursos</a:t>
          </a:r>
          <a:r>
            <a:rPr lang="en-US" sz="900" kern="1200" dirty="0" smtClean="0"/>
            <a:t> del ISP #1</a:t>
          </a:r>
          <a:endParaRPr lang="en-US" sz="900" kern="1200" dirty="0"/>
        </a:p>
      </dsp:txBody>
      <dsp:txXfrm>
        <a:off x="4762660" y="2241380"/>
        <a:ext cx="989733" cy="189792"/>
      </dsp:txXfrm>
    </dsp:sp>
    <dsp:sp modelId="{2C57BD40-CD9A-174A-B056-85A98CE4E5E6}">
      <dsp:nvSpPr>
        <dsp:cNvPr id="0" name=""/>
        <dsp:cNvSpPr/>
      </dsp:nvSpPr>
      <dsp:spPr>
        <a:xfrm>
          <a:off x="4542720" y="2696883"/>
          <a:ext cx="1099704" cy="5693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0346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End User CA #1</a:t>
          </a:r>
          <a:endParaRPr lang="en-US" sz="1700" kern="1200" dirty="0"/>
        </a:p>
      </dsp:txBody>
      <dsp:txXfrm>
        <a:off x="4542720" y="2696883"/>
        <a:ext cx="1099704" cy="569378"/>
      </dsp:txXfrm>
    </dsp:sp>
    <dsp:sp modelId="{DE33400D-C5DA-2B4A-BC3C-2C3A055357D7}">
      <dsp:nvSpPr>
        <dsp:cNvPr id="0" name=""/>
        <dsp:cNvSpPr/>
      </dsp:nvSpPr>
      <dsp:spPr>
        <a:xfrm>
          <a:off x="4762660" y="3139733"/>
          <a:ext cx="989733" cy="1897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(</a:t>
          </a:r>
          <a:r>
            <a:rPr lang="en-US" sz="900" kern="1200" dirty="0" err="1" smtClean="0"/>
            <a:t>Recursos</a:t>
          </a:r>
          <a:r>
            <a:rPr lang="en-US" sz="900" kern="1200" dirty="0" smtClean="0"/>
            <a:t> del EU#1)</a:t>
          </a:r>
          <a:endParaRPr lang="en-US" sz="900" kern="1200" dirty="0"/>
        </a:p>
      </dsp:txBody>
      <dsp:txXfrm>
        <a:off x="4762660" y="3139733"/>
        <a:ext cx="989733" cy="189792"/>
      </dsp:txXfrm>
    </dsp:sp>
    <dsp:sp modelId="{FE565B80-F854-0E46-A5C5-BA58FE5C2313}">
      <dsp:nvSpPr>
        <dsp:cNvPr id="0" name=""/>
        <dsp:cNvSpPr/>
      </dsp:nvSpPr>
      <dsp:spPr>
        <a:xfrm>
          <a:off x="3805027" y="3595235"/>
          <a:ext cx="1099704" cy="569378"/>
        </a:xfrm>
        <a:prstGeom prst="rect">
          <a:avLst/>
        </a:prstGeom>
        <a:solidFill>
          <a:srgbClr val="5A8128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0346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</a:t>
          </a:r>
          <a:endParaRPr lang="en-US" sz="1700" kern="1200" dirty="0"/>
        </a:p>
      </dsp:txBody>
      <dsp:txXfrm>
        <a:off x="3805027" y="3595235"/>
        <a:ext cx="1099704" cy="569378"/>
      </dsp:txXfrm>
    </dsp:sp>
    <dsp:sp modelId="{7D83D8FF-CA62-9F48-A5CF-F975677ECAEA}">
      <dsp:nvSpPr>
        <dsp:cNvPr id="0" name=""/>
        <dsp:cNvSpPr/>
      </dsp:nvSpPr>
      <dsp:spPr>
        <a:xfrm>
          <a:off x="4024968" y="4038085"/>
          <a:ext cx="989733" cy="1897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End Entity cert.</a:t>
          </a:r>
          <a:endParaRPr lang="en-US" sz="1100" kern="1200" dirty="0"/>
        </a:p>
      </dsp:txBody>
      <dsp:txXfrm>
        <a:off x="4024968" y="4038085"/>
        <a:ext cx="989733" cy="189792"/>
      </dsp:txXfrm>
    </dsp:sp>
    <dsp:sp modelId="{E02D9875-90DE-E54E-8C22-8F3B96F49906}">
      <dsp:nvSpPr>
        <dsp:cNvPr id="0" name=""/>
        <dsp:cNvSpPr/>
      </dsp:nvSpPr>
      <dsp:spPr>
        <a:xfrm>
          <a:off x="5280412" y="3595235"/>
          <a:ext cx="1099704" cy="569378"/>
        </a:xfrm>
        <a:prstGeom prst="rect">
          <a:avLst/>
        </a:prstGeom>
        <a:solidFill>
          <a:srgbClr val="5A8128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0346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</a:t>
          </a:r>
          <a:endParaRPr lang="en-US" sz="1700" kern="1200" dirty="0"/>
        </a:p>
      </dsp:txBody>
      <dsp:txXfrm>
        <a:off x="5280412" y="3595235"/>
        <a:ext cx="1099704" cy="569378"/>
      </dsp:txXfrm>
    </dsp:sp>
    <dsp:sp modelId="{B65B9615-C913-6E4C-B3F3-628C09E24761}">
      <dsp:nvSpPr>
        <dsp:cNvPr id="0" name=""/>
        <dsp:cNvSpPr/>
      </dsp:nvSpPr>
      <dsp:spPr>
        <a:xfrm>
          <a:off x="5500353" y="4038085"/>
          <a:ext cx="989733" cy="1897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End Entity cert.</a:t>
          </a:r>
          <a:endParaRPr lang="en-US" sz="1100" kern="1200" dirty="0"/>
        </a:p>
      </dsp:txBody>
      <dsp:txXfrm>
        <a:off x="5500353" y="4038085"/>
        <a:ext cx="989733" cy="189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03395-56D3-4D74-B6BB-03459045BDA6}" type="datetimeFigureOut">
              <a:rPr lang="en-US" smtClean="0"/>
              <a:pPr/>
              <a:t>14/11/14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2816-0C0E-402D-9EE0-0FD199FEC08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40649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 </a:t>
            </a:r>
            <a:r>
              <a:rPr lang="en-US" dirty="0" err="1" smtClean="0"/>
              <a:t>Recordar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rutas</a:t>
            </a:r>
            <a:r>
              <a:rPr lang="en-US" baseline="0" dirty="0" smtClean="0"/>
              <a:t> mas </a:t>
            </a:r>
            <a:r>
              <a:rPr lang="en-US" baseline="0" dirty="0" err="1" smtClean="0"/>
              <a:t>especificas</a:t>
            </a:r>
            <a:r>
              <a:rPr lang="en-US" baseline="0" dirty="0" smtClean="0"/>
              <a:t> son </a:t>
            </a:r>
            <a:r>
              <a:rPr lang="en-US" baseline="0" dirty="0" err="1" smtClean="0"/>
              <a:t>preferidas</a:t>
            </a:r>
            <a:endParaRPr lang="en-US" baseline="0" dirty="0" smtClean="0"/>
          </a:p>
          <a:p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err="1" smtClean="0"/>
              <a:t>Luego</a:t>
            </a:r>
            <a:r>
              <a:rPr lang="en-US" dirty="0" smtClean="0"/>
              <a:t> del primer </a:t>
            </a:r>
            <a:r>
              <a:rPr lang="en-US" dirty="0" err="1" smtClean="0"/>
              <a:t>anuncio</a:t>
            </a:r>
            <a:r>
              <a:rPr lang="en-US" dirty="0" smtClean="0"/>
              <a:t> de </a:t>
            </a:r>
            <a:r>
              <a:rPr lang="en-US" dirty="0" err="1" smtClean="0"/>
              <a:t>rutas</a:t>
            </a:r>
            <a:r>
              <a:rPr lang="en-US" dirty="0" smtClean="0"/>
              <a:t>, el </a:t>
            </a:r>
            <a:r>
              <a:rPr lang="en-US" dirty="0" err="1" smtClean="0"/>
              <a:t>trafico</a:t>
            </a:r>
            <a:r>
              <a:rPr lang="en-US" dirty="0" smtClean="0"/>
              <a:t> normal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fluye</a:t>
            </a:r>
            <a:r>
              <a:rPr lang="en-US" baseline="0" dirty="0" smtClean="0"/>
              <a:t> entre el AS 6057 y el AS 8158</a:t>
            </a:r>
          </a:p>
          <a:p>
            <a:pPr marL="171450" indent="-171450">
              <a:buFontTx/>
              <a:buChar char="-"/>
            </a:pPr>
            <a:r>
              <a:rPr lang="en-US" dirty="0" err="1" smtClean="0"/>
              <a:t>Luego</a:t>
            </a:r>
            <a:r>
              <a:rPr lang="en-US" dirty="0" smtClean="0"/>
              <a:t> del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anuncio</a:t>
            </a:r>
            <a:r>
              <a:rPr lang="en-US" dirty="0" smtClean="0"/>
              <a:t>, hay </a:t>
            </a:r>
            <a:r>
              <a:rPr lang="en-US" dirty="0" err="1" smtClean="0"/>
              <a:t>trafico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dirigido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desde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hacia</a:t>
            </a:r>
            <a:r>
              <a:rPr lang="en-US" baseline="0" dirty="0" smtClean="0"/>
              <a:t> un /24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desviado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hacia</a:t>
            </a:r>
            <a:r>
              <a:rPr lang="en-US" baseline="0" dirty="0" smtClean="0"/>
              <a:t> el AS 15358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56E0B-9A62-7543-A36D-D55D21F170B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4449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 </a:t>
            </a:r>
            <a:r>
              <a:rPr lang="en-US" dirty="0" err="1" smtClean="0"/>
              <a:t>Recordar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rutas</a:t>
            </a:r>
            <a:r>
              <a:rPr lang="en-US" baseline="0" dirty="0" smtClean="0"/>
              <a:t> mas </a:t>
            </a:r>
            <a:r>
              <a:rPr lang="en-US" baseline="0" dirty="0" err="1" smtClean="0"/>
              <a:t>especificas</a:t>
            </a:r>
            <a:r>
              <a:rPr lang="en-US" baseline="0" dirty="0" smtClean="0"/>
              <a:t> son </a:t>
            </a:r>
            <a:r>
              <a:rPr lang="en-US" baseline="0" dirty="0" err="1" smtClean="0"/>
              <a:t>preferidas</a:t>
            </a:r>
            <a:endParaRPr lang="en-US" baseline="0" dirty="0" smtClean="0"/>
          </a:p>
          <a:p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err="1" smtClean="0"/>
              <a:t>Luego</a:t>
            </a:r>
            <a:r>
              <a:rPr lang="en-US" dirty="0" smtClean="0"/>
              <a:t> del primer </a:t>
            </a:r>
            <a:r>
              <a:rPr lang="en-US" dirty="0" err="1" smtClean="0"/>
              <a:t>anuncio</a:t>
            </a:r>
            <a:r>
              <a:rPr lang="en-US" dirty="0" smtClean="0"/>
              <a:t> de </a:t>
            </a:r>
            <a:r>
              <a:rPr lang="en-US" dirty="0" err="1" smtClean="0"/>
              <a:t>rutas</a:t>
            </a:r>
            <a:r>
              <a:rPr lang="en-US" dirty="0" smtClean="0"/>
              <a:t>, el </a:t>
            </a:r>
            <a:r>
              <a:rPr lang="en-US" dirty="0" err="1" smtClean="0"/>
              <a:t>trafico</a:t>
            </a:r>
            <a:r>
              <a:rPr lang="en-US" dirty="0" smtClean="0"/>
              <a:t> normal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fluye</a:t>
            </a:r>
            <a:r>
              <a:rPr lang="en-US" baseline="0" dirty="0" smtClean="0"/>
              <a:t> entre el AS 6057 y el AS 8158</a:t>
            </a:r>
          </a:p>
          <a:p>
            <a:pPr marL="171450" indent="-171450">
              <a:buFontTx/>
              <a:buChar char="-"/>
            </a:pPr>
            <a:r>
              <a:rPr lang="en-US" dirty="0" err="1" smtClean="0"/>
              <a:t>Luego</a:t>
            </a:r>
            <a:r>
              <a:rPr lang="en-US" dirty="0" smtClean="0"/>
              <a:t> del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anuncio</a:t>
            </a:r>
            <a:r>
              <a:rPr lang="en-US" dirty="0" smtClean="0"/>
              <a:t>, hay </a:t>
            </a:r>
            <a:r>
              <a:rPr lang="en-US" dirty="0" err="1" smtClean="0"/>
              <a:t>trafico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dirigido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desde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hacia</a:t>
            </a:r>
            <a:r>
              <a:rPr lang="en-US" baseline="0" dirty="0" smtClean="0"/>
              <a:t> un /24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desviado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hacia</a:t>
            </a:r>
            <a:r>
              <a:rPr lang="en-US" baseline="0" dirty="0" smtClean="0"/>
              <a:t> el AS 15358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56E0B-9A62-7543-A36D-D55D21F170B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4449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1003786" y="695135"/>
            <a:ext cx="4843228" cy="342543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5" tIns="40078" rIns="80155" bIns="40078" anchor="ctr"/>
          <a:lstStyle/>
          <a:p>
            <a:pPr hangingPunct="1"/>
            <a:endParaRPr lang="es-ES" sz="1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/>
          </p:nvPr>
        </p:nvSpPr>
        <p:spPr>
          <a:xfrm>
            <a:off x="1061392" y="4350019"/>
            <a:ext cx="4726576" cy="3500109"/>
          </a:xfrm>
          <a:ln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 txBox="1">
            <a:spLocks noGrp="1" noChangeArrowheads="1"/>
          </p:cNvSpPr>
          <p:nvPr/>
        </p:nvSpPr>
        <p:spPr bwMode="auto">
          <a:xfrm>
            <a:off x="3884088" y="8685103"/>
            <a:ext cx="2972472" cy="457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746" tIns="43874" rIns="87746" bIns="43874" anchor="b"/>
          <a:lstStyle>
            <a:lvl1pPr defTabSz="1001713" eaLnBrk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defTabSz="1001713" eaLnBrk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001713" eaLnBrk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001713" eaLnBrk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001713" eaLnBrk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10017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10017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10017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10017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0CC636A-2F98-3D41-BADD-1AB89DD83E71}" type="slidenum">
              <a:rPr lang="en-AU" altLang="ja-JP" sz="1000">
                <a:sym typeface="Gill Sans" charset="0"/>
              </a:rPr>
              <a:pPr algn="r" eaLnBrk="1" hangingPunct="1"/>
              <a:t>13</a:t>
            </a:fld>
            <a:endParaRPr lang="en-AU" altLang="ja-JP" sz="1000">
              <a:sym typeface="Gill Sans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7412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512" y="4344588"/>
            <a:ext cx="5486976" cy="4113782"/>
          </a:xfrm>
          <a:ln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7746" tIns="43874" rIns="87746" bIns="43874"/>
          <a:lstStyle/>
          <a:p>
            <a:pPr defTabSz="800001">
              <a:buFont typeface="Times New Roman" charset="0"/>
              <a:buChar char="•"/>
              <a:defRPr/>
            </a:pPr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Explicar</a:t>
            </a:r>
            <a:r>
              <a:rPr lang="en-US" dirty="0" smtClean="0"/>
              <a:t> la idea del offline</a:t>
            </a:r>
          </a:p>
          <a:p>
            <a:r>
              <a:rPr lang="en-US" dirty="0" err="1" smtClean="0"/>
              <a:t>Comentar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single trust anchor</a:t>
            </a:r>
          </a:p>
          <a:p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LACNIC RTA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raiz</a:t>
            </a:r>
            <a:r>
              <a:rPr lang="en-US" baseline="0" dirty="0" smtClean="0"/>
              <a:t> de la </a:t>
            </a:r>
            <a:r>
              <a:rPr lang="en-US" baseline="0" dirty="0" err="1" smtClean="0"/>
              <a:t>rPKI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region LAC</a:t>
            </a:r>
          </a:p>
          <a:p>
            <a:pPr marL="628650" lvl="1" indent="-171450">
              <a:buFontTx/>
              <a:buChar char="-"/>
            </a:pPr>
            <a:r>
              <a:rPr lang="en-US" baseline="0" dirty="0" err="1" smtClean="0"/>
              <a:t>Es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certificado</a:t>
            </a:r>
            <a:r>
              <a:rPr lang="en-US" baseline="0" dirty="0" smtClean="0"/>
              <a:t> **auto </a:t>
            </a:r>
            <a:r>
              <a:rPr lang="en-US" baseline="0" dirty="0" err="1" smtClean="0"/>
              <a:t>firmado</a:t>
            </a:r>
            <a:r>
              <a:rPr lang="en-US" baseline="0" dirty="0" smtClean="0"/>
              <a:t>**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La clave </a:t>
            </a:r>
            <a:r>
              <a:rPr lang="en-US" baseline="0" dirty="0" err="1" smtClean="0"/>
              <a:t>privada</a:t>
            </a:r>
            <a:r>
              <a:rPr lang="en-US" baseline="0" dirty="0" smtClean="0"/>
              <a:t> de LACNIC RTA </a:t>
            </a:r>
            <a:r>
              <a:rPr lang="en-US" baseline="0" dirty="0" err="1" smtClean="0"/>
              <a:t>esta</a:t>
            </a:r>
            <a:r>
              <a:rPr lang="en-US" baseline="0" dirty="0" smtClean="0"/>
              <a:t> offline</a:t>
            </a:r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LACNIC </a:t>
            </a:r>
            <a:r>
              <a:rPr lang="en-US" baseline="0" dirty="0" err="1" smtClean="0"/>
              <a:t>Produccion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certificado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intermedio</a:t>
            </a:r>
            <a:r>
              <a:rPr lang="en-US" baseline="0" dirty="0" smtClean="0"/>
              <a:t>, el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efectivamente</a:t>
            </a:r>
            <a:r>
              <a:rPr lang="en-US" baseline="0" dirty="0" smtClean="0"/>
              <a:t> firma los </a:t>
            </a:r>
            <a:r>
              <a:rPr lang="en-US" baseline="0" dirty="0" err="1" smtClean="0"/>
              <a:t>objetos</a:t>
            </a:r>
            <a:r>
              <a:rPr lang="en-US" baseline="0" dirty="0" smtClean="0"/>
              <a:t> con </a:t>
            </a:r>
            <a:r>
              <a:rPr lang="en-US" baseline="0" dirty="0" err="1" smtClean="0"/>
              <a:t>su</a:t>
            </a:r>
            <a:r>
              <a:rPr lang="en-US" baseline="0" dirty="0" smtClean="0"/>
              <a:t> clave </a:t>
            </a:r>
            <a:r>
              <a:rPr lang="en-US" baseline="0" dirty="0" err="1" smtClean="0"/>
              <a:t>privada</a:t>
            </a:r>
            <a:endParaRPr lang="en-US" baseline="0" dirty="0" smtClean="0"/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ISP #n son CAs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pueden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firmar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otras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Cas</a:t>
            </a:r>
            <a:endParaRPr lang="en-US" baseline="0" dirty="0" smtClean="0"/>
          </a:p>
          <a:p>
            <a:pPr marL="628650" lvl="1" indent="-171450">
              <a:buFontTx/>
              <a:buChar char="-"/>
            </a:pPr>
            <a:r>
              <a:rPr lang="en-US" baseline="0" dirty="0" err="1" smtClean="0"/>
              <a:t>Cada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uno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ellos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lista</a:t>
            </a:r>
            <a:r>
              <a:rPr lang="en-US" baseline="0" dirty="0" smtClean="0"/>
              <a:t> los </a:t>
            </a:r>
            <a:r>
              <a:rPr lang="en-US" baseline="0" dirty="0" err="1" smtClean="0"/>
              <a:t>recursos</a:t>
            </a:r>
            <a:r>
              <a:rPr lang="en-US" baseline="0" dirty="0" smtClean="0"/>
              <a:t> del ISP </a:t>
            </a:r>
            <a:r>
              <a:rPr lang="en-US" baseline="0" dirty="0" err="1" smtClean="0"/>
              <a:t>correspondiente</a:t>
            </a:r>
            <a:endParaRPr lang="en-US" baseline="0" dirty="0" smtClean="0"/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Los ROAs son </a:t>
            </a:r>
            <a:r>
              <a:rPr lang="en-US" baseline="0" dirty="0" err="1" smtClean="0"/>
              <a:t>objetos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firmados</a:t>
            </a:r>
            <a:r>
              <a:rPr lang="en-US" baseline="0" dirty="0" smtClean="0"/>
              <a:t> </a:t>
            </a:r>
          </a:p>
          <a:p>
            <a:pPr marL="628650" lvl="1" indent="-171450">
              <a:buFontTx/>
              <a:buChar char="-"/>
            </a:pPr>
            <a:r>
              <a:rPr lang="en-US" baseline="0" dirty="0" err="1" smtClean="0"/>
              <a:t>Contienen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informacion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enrutamiento</a:t>
            </a:r>
            <a:r>
              <a:rPr lang="en-US" baseline="0" dirty="0" smtClean="0"/>
              <a:t> (origin-as)</a:t>
            </a:r>
          </a:p>
          <a:p>
            <a:pPr marL="628650" lvl="1" indent="-171450">
              <a:buFontTx/>
              <a:buChar char="-"/>
            </a:pPr>
            <a:r>
              <a:rPr lang="en-US" baseline="0" dirty="0" err="1" smtClean="0"/>
              <a:t>Usan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certificado</a:t>
            </a:r>
            <a:r>
              <a:rPr lang="en-US" baseline="0" dirty="0" smtClean="0"/>
              <a:t> end-entity </a:t>
            </a:r>
            <a:r>
              <a:rPr lang="en-US" baseline="0" dirty="0" err="1" smtClean="0"/>
              <a:t>cuya</a:t>
            </a:r>
            <a:r>
              <a:rPr lang="en-US" baseline="0" dirty="0" smtClean="0"/>
              <a:t> clave </a:t>
            </a:r>
            <a:r>
              <a:rPr lang="en-US" baseline="0" dirty="0" err="1" smtClean="0"/>
              <a:t>privada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usa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vez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luego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descarta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56E0B-9A62-7543-A36D-D55D21F170B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56455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56E0B-9A62-7543-A36D-D55D21F170BC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87490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Diapositiva de título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507288" y="365935"/>
            <a:ext cx="5520150" cy="1470025"/>
          </a:xfrm>
        </p:spPr>
        <p:txBody>
          <a:bodyPr/>
          <a:lstStyle/>
          <a:p>
            <a:r>
              <a:rPr lang="es-ES_tradnl" dirty="0" smtClean="0"/>
              <a:t>Titulo de la presentación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2486416" y="4872624"/>
            <a:ext cx="6400800" cy="1279743"/>
          </a:xfrm>
        </p:spPr>
        <p:txBody>
          <a:bodyPr/>
          <a:lstStyle>
            <a:lvl1pPr marL="0" indent="0" algn="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Nombre Apellido</a:t>
            </a:r>
          </a:p>
          <a:p>
            <a:r>
              <a:rPr lang="es-ES_tradnl" dirty="0" smtClean="0"/>
              <a:t>nombre AT lacnic.net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 hasCustomPrompt="1"/>
          </p:nvPr>
        </p:nvSpPr>
        <p:spPr>
          <a:xfrm>
            <a:off x="3783013" y="2041525"/>
            <a:ext cx="5245100" cy="2455863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err="1" smtClean="0"/>
              <a:t>Tema</a:t>
            </a:r>
            <a:r>
              <a:rPr lang="en-US" dirty="0" smtClean="0"/>
              <a:t> 1</a:t>
            </a:r>
          </a:p>
          <a:p>
            <a:pPr lvl="0"/>
            <a:r>
              <a:rPr lang="en-US" dirty="0" err="1" smtClean="0"/>
              <a:t>Tema</a:t>
            </a:r>
            <a:r>
              <a:rPr lang="en-US" dirty="0" smtClean="0"/>
              <a:t> 2</a:t>
            </a:r>
          </a:p>
          <a:p>
            <a:pPr lvl="0"/>
            <a:r>
              <a:rPr lang="en-US" dirty="0" err="1" smtClean="0"/>
              <a:t>Tema</a:t>
            </a:r>
            <a:r>
              <a:rPr lang="en-US" dirty="0" smtClean="0"/>
              <a:t> 3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07687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287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5121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1_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419872" y="4869161"/>
            <a:ext cx="5724128" cy="1440159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 para editar título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208912" cy="288032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s-UY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4126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/>
          <a:lstStyle/>
          <a:p>
            <a:r>
              <a:rPr lang="en-US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20970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pPr/>
              <a:t>14/11/14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9175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89609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5341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540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5875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31576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3829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35186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3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92486"/>
            <a:ext cx="8229600" cy="4933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14/11/14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‹Nr.›</a:t>
            </a:fld>
            <a:endParaRPr lang="es-UY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4294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57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0.emf"/><Relationship Id="rId5" Type="http://schemas.openxmlformats.org/officeDocument/2006/relationships/diagramData" Target="../diagrams/data1.xml"/><Relationship Id="rId6" Type="http://schemas.openxmlformats.org/officeDocument/2006/relationships/diagramLayout" Target="../diagrams/layout1.xml"/><Relationship Id="rId7" Type="http://schemas.openxmlformats.org/officeDocument/2006/relationships/diagramQuickStyle" Target="../diagrams/quickStyle1.xml"/><Relationship Id="rId8" Type="http://schemas.openxmlformats.org/officeDocument/2006/relationships/diagramColors" Target="../diagrams/colors1.xml"/><Relationship Id="rId9" Type="http://schemas.microsoft.com/office/2007/relationships/diagramDrawing" Target="../diagrams/drawing1.xml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abs.lacnic.net/rpkitools/looking_glass" TargetMode="External"/><Relationship Id="rId3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pki.lacnic.net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ipe.net/internet-coordination/news/industry-developments/youtube-hijacking-a-ripe-ncc-ris-case-study" TargetMode="External"/><Relationship Id="rId3" Type="http://schemas.openxmlformats.org/officeDocument/2006/relationships/hyperlink" Target="http://www.youtube.com/watch?v=IzLPKuAOe50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733800"/>
            <a:ext cx="7011987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07288" y="457200"/>
            <a:ext cx="5520150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err="1" smtClean="0"/>
              <a:t>Sofía</a:t>
            </a:r>
            <a:r>
              <a:rPr lang="en-US" sz="2800" dirty="0" smtClean="0"/>
              <a:t> </a:t>
            </a:r>
            <a:r>
              <a:rPr lang="en-US" sz="2800" dirty="0" smtClean="0"/>
              <a:t>Silva </a:t>
            </a:r>
            <a:r>
              <a:rPr lang="en-US" sz="2800" dirty="0" err="1" smtClean="0"/>
              <a:t>Berenguer</a:t>
            </a:r>
            <a:r>
              <a:rPr lang="en-US" sz="2800" dirty="0" smtClean="0"/>
              <a:t> </a:t>
            </a:r>
            <a:r>
              <a:rPr lang="en-US" sz="1600" dirty="0" err="1" smtClean="0"/>
              <a:t>sofia</a:t>
            </a:r>
            <a:r>
              <a:rPr lang="en-US" sz="1600" dirty="0" smtClean="0"/>
              <a:t> </a:t>
            </a:r>
            <a:r>
              <a:rPr lang="en-US" sz="1600" noProof="0" dirty="0" smtClean="0"/>
              <a:t>@ </a:t>
            </a:r>
            <a:r>
              <a:rPr lang="en-US" sz="1600" noProof="0" dirty="0" err="1" smtClean="0"/>
              <a:t>lacnic.net</a:t>
            </a:r>
            <a:endParaRPr lang="en-US" sz="1600" noProof="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81000" y="2133600"/>
            <a:ext cx="8647113" cy="2058988"/>
          </a:xfrm>
        </p:spPr>
        <p:txBody>
          <a:bodyPr/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es-ES_tradnl" sz="4800" b="1" dirty="0" smtClean="0"/>
              <a:t>Seguridad en el Sistema de Enrutamiento de Internet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8147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Ataques contra el camino</a:t>
            </a:r>
            <a:endParaRPr lang="es-AR" dirty="0"/>
          </a:p>
        </p:txBody>
      </p:sp>
      <p:pic>
        <p:nvPicPr>
          <p:cNvPr id="6" name="Content Placeholder 5" descr="rpki-ecosystem-page3-00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-1044" b="-1044"/>
          <a:stretch>
            <a:fillRect/>
          </a:stretch>
        </p:blipFill>
        <p:spPr>
          <a:xfrm>
            <a:off x="985762" y="1270001"/>
            <a:ext cx="7447038" cy="3897380"/>
          </a:xfrm>
        </p:spPr>
      </p:pic>
      <p:sp>
        <p:nvSpPr>
          <p:cNvPr id="7" name="Isosceles Triangle 6"/>
          <p:cNvSpPr/>
          <p:nvPr/>
        </p:nvSpPr>
        <p:spPr>
          <a:xfrm rot="773940">
            <a:off x="4127341" y="2385903"/>
            <a:ext cx="1624549" cy="945768"/>
          </a:xfrm>
          <a:prstGeom prst="triangle">
            <a:avLst/>
          </a:prstGeom>
          <a:noFill/>
          <a:ln w="38100" cmpd="sng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Callout 7"/>
          <p:cNvSpPr/>
          <p:nvPr/>
        </p:nvSpPr>
        <p:spPr>
          <a:xfrm>
            <a:off x="6464300" y="4521200"/>
            <a:ext cx="2679700" cy="1320800"/>
          </a:xfrm>
          <a:prstGeom prst="wedgeEllipseCallout">
            <a:avLst>
              <a:gd name="adj1" fmla="val -92378"/>
              <a:gd name="adj2" fmla="val -9413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El AS 6057 </a:t>
            </a:r>
            <a:r>
              <a:rPr lang="en-US" dirty="0" err="1" smtClean="0"/>
              <a:t>falso</a:t>
            </a:r>
            <a:r>
              <a:rPr lang="en-US" dirty="0" smtClean="0"/>
              <a:t> </a:t>
            </a:r>
            <a:r>
              <a:rPr lang="en-US" dirty="0" err="1" smtClean="0"/>
              <a:t>anuncia</a:t>
            </a:r>
            <a:r>
              <a:rPr lang="en-US" dirty="0" smtClean="0"/>
              <a:t> 200.40.235.0/24</a:t>
            </a:r>
          </a:p>
          <a:p>
            <a:pPr algn="ctr"/>
            <a:endParaRPr lang="en-US" dirty="0"/>
          </a:p>
        </p:txBody>
      </p:sp>
      <p:grpSp>
        <p:nvGrpSpPr>
          <p:cNvPr id="5" name="Group 14"/>
          <p:cNvGrpSpPr/>
          <p:nvPr/>
        </p:nvGrpSpPr>
        <p:grpSpPr>
          <a:xfrm>
            <a:off x="312662" y="5067300"/>
            <a:ext cx="8501138" cy="1714500"/>
            <a:chOff x="312662" y="5067300"/>
            <a:chExt cx="8501138" cy="1714500"/>
          </a:xfrm>
        </p:grpSpPr>
        <p:sp>
          <p:nvSpPr>
            <p:cNvPr id="9" name="Oval Callout 8"/>
            <p:cNvSpPr/>
            <p:nvPr/>
          </p:nvSpPr>
          <p:spPr>
            <a:xfrm>
              <a:off x="312662" y="5067300"/>
              <a:ext cx="2463800" cy="1028700"/>
            </a:xfrm>
            <a:prstGeom prst="wedgeEllipseCallout">
              <a:avLst>
                <a:gd name="adj1" fmla="val 30021"/>
                <a:gd name="adj2" fmla="val -195525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El ASN </a:t>
              </a:r>
              <a:r>
                <a:rPr lang="en-US" dirty="0">
                  <a:solidFill>
                    <a:schemeClr val="tx1"/>
                  </a:solidFill>
                </a:rPr>
                <a:t>8158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recibe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200.40.0.0/16 y </a:t>
              </a:r>
              <a:r>
                <a:rPr lang="en-US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200.40.235.0/24</a:t>
              </a:r>
            </a:p>
          </p:txBody>
        </p:sp>
        <p:sp>
          <p:nvSpPr>
            <p:cNvPr id="10" name="Line Callout 1 9"/>
            <p:cNvSpPr/>
            <p:nvPr/>
          </p:nvSpPr>
          <p:spPr>
            <a:xfrm>
              <a:off x="4001164" y="5842000"/>
              <a:ext cx="4812636" cy="939800"/>
            </a:xfrm>
            <a:prstGeom prst="borderCallout1">
              <a:avLst>
                <a:gd name="adj1" fmla="val 18750"/>
                <a:gd name="adj2" fmla="val -8333"/>
                <a:gd name="adj3" fmla="val -8973"/>
                <a:gd name="adj4" fmla="val -24469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28575" cmpd="sng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200.40.0.0/16 AS_PATH ASN1 ASN3 </a:t>
              </a:r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ASN6057</a:t>
              </a:r>
            </a:p>
            <a:p>
              <a:r>
                <a:rPr lang="en-US" dirty="0" smtClean="0">
                  <a:solidFill>
                    <a:srgbClr val="000000"/>
                  </a:solidFill>
                </a:rPr>
                <a:t>200.40.235.0/24 AS_PATH ASN1 </a:t>
              </a:r>
              <a:r>
                <a:rPr lang="en-US" b="1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ASN15358</a:t>
              </a:r>
            </a:p>
            <a:p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1" name="Oval Callout 10"/>
          <p:cNvSpPr/>
          <p:nvPr/>
        </p:nvSpPr>
        <p:spPr>
          <a:xfrm>
            <a:off x="6627866" y="1642794"/>
            <a:ext cx="2412073" cy="1320800"/>
          </a:xfrm>
          <a:prstGeom prst="wedgeEllipseCallout">
            <a:avLst>
              <a:gd name="adj1" fmla="val -42638"/>
              <a:gd name="adj2" fmla="val 6180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El AS 6057 </a:t>
            </a:r>
            <a:r>
              <a:rPr lang="en-US" dirty="0" err="1" smtClean="0">
                <a:solidFill>
                  <a:schemeClr val="tx1"/>
                </a:solidFill>
              </a:rPr>
              <a:t>anuncia</a:t>
            </a:r>
            <a:r>
              <a:rPr lang="en-US" dirty="0" smtClean="0">
                <a:solidFill>
                  <a:schemeClr val="tx1"/>
                </a:solidFill>
              </a:rPr>
              <a:t> 200.40/16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" name="Curved Connector 3"/>
          <p:cNvCxnSpPr/>
          <p:nvPr/>
        </p:nvCxnSpPr>
        <p:spPr>
          <a:xfrm>
            <a:off x="2380055" y="3841867"/>
            <a:ext cx="2465438" cy="1045842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>
            <a:off x="2262653" y="2881401"/>
            <a:ext cx="4365213" cy="192093"/>
          </a:xfrm>
          <a:prstGeom prst="curvedConnector3">
            <a:avLst/>
          </a:prstGeom>
          <a:ln w="85725">
            <a:solidFill>
              <a:schemeClr val="accent3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Oval Callout 13"/>
          <p:cNvSpPr/>
          <p:nvPr/>
        </p:nvSpPr>
        <p:spPr>
          <a:xfrm>
            <a:off x="457200" y="5181600"/>
            <a:ext cx="2463800" cy="1028700"/>
          </a:xfrm>
          <a:prstGeom prst="wedgeEllipseCallout">
            <a:avLst>
              <a:gd name="adj1" fmla="val 23090"/>
              <a:gd name="adj2" fmla="val -20797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El ASN </a:t>
            </a:r>
            <a:r>
              <a:rPr lang="en-US" dirty="0">
                <a:solidFill>
                  <a:schemeClr val="tx1"/>
                </a:solidFill>
              </a:rPr>
              <a:t>8158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recibe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200.40.0.0/</a:t>
            </a:r>
            <a:r>
              <a:rPr lang="en-US" dirty="0" smtClean="0">
                <a:solidFill>
                  <a:schemeClr val="tx1"/>
                </a:solidFill>
              </a:rPr>
              <a:t>16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62360" y="4486410"/>
            <a:ext cx="1018140" cy="366509"/>
          </a:xfrm>
          <a:prstGeom prst="rect">
            <a:avLst/>
          </a:prstGeom>
          <a:solidFill>
            <a:srgbClr val="FF570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ASN 6057</a:t>
            </a:r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01705764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906713"/>
            <a:ext cx="8266113" cy="1500187"/>
          </a:xfrm>
        </p:spPr>
        <p:txBody>
          <a:bodyPr>
            <a:normAutofit lnSpcReduction="10000"/>
          </a:bodyPr>
          <a:lstStyle/>
          <a:p>
            <a:r>
              <a:rPr lang="en-US" sz="4400" b="1" cap="all" dirty="0" err="1" smtClean="0">
                <a:solidFill>
                  <a:srgbClr val="000000"/>
                </a:solidFill>
              </a:rPr>
              <a:t>Asegurando</a:t>
            </a:r>
            <a:endParaRPr lang="en-US" sz="4400" b="1" cap="all" dirty="0" smtClean="0">
              <a:solidFill>
                <a:srgbClr val="000000"/>
              </a:solidFill>
            </a:endParaRPr>
          </a:p>
          <a:p>
            <a:r>
              <a:rPr lang="en-US" sz="4400" b="1" cap="all" dirty="0" smtClean="0">
                <a:solidFill>
                  <a:srgbClr val="000000"/>
                </a:solidFill>
              </a:rPr>
              <a:t>El </a:t>
            </a:r>
            <a:r>
              <a:rPr lang="en-US" sz="4400" b="1" cap="all" dirty="0" err="1" smtClean="0">
                <a:solidFill>
                  <a:srgbClr val="000000"/>
                </a:solidFill>
              </a:rPr>
              <a:t>sistema</a:t>
            </a:r>
            <a:r>
              <a:rPr lang="en-US" sz="4400" b="1" cap="all" dirty="0" smtClean="0">
                <a:solidFill>
                  <a:srgbClr val="000000"/>
                </a:solidFill>
              </a:rPr>
              <a:t> de </a:t>
            </a:r>
            <a:r>
              <a:rPr lang="en-US" sz="4400" b="1" cap="all" dirty="0" err="1" smtClean="0">
                <a:solidFill>
                  <a:srgbClr val="000000"/>
                </a:solidFill>
              </a:rPr>
              <a:t>enrutamiento</a:t>
            </a:r>
            <a:endParaRPr lang="en-US" sz="4400" b="1" cap="al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292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Imagen 10" descr="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100" y="457200"/>
            <a:ext cx="8964613" cy="642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98463" y="407988"/>
            <a:ext cx="8382000" cy="48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0" y="153988"/>
            <a:ext cx="9144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GB" sz="2900" b="1" dirty="0" smtClean="0">
                <a:latin typeface="FoundryMonoline-Medium" charset="0"/>
                <a:cs typeface="FoundryMonoline-Medium" charset="0"/>
              </a:rPr>
              <a:t>¿</a:t>
            </a:r>
            <a:r>
              <a:rPr lang="en-GB" sz="2900" b="1" dirty="0" err="1" smtClean="0">
                <a:latin typeface="FoundryMonoline-Medium" charset="0"/>
                <a:cs typeface="FoundryMonoline-Medium" charset="0"/>
              </a:rPr>
              <a:t>Cómo</a:t>
            </a:r>
            <a:r>
              <a:rPr lang="en-GB" sz="2900" b="1" dirty="0" smtClean="0">
                <a:latin typeface="FoundryMonoline-Medium" charset="0"/>
                <a:cs typeface="FoundryMonoline-Medium" charset="0"/>
              </a:rPr>
              <a:t> se </a:t>
            </a:r>
            <a:r>
              <a:rPr lang="en-GB" sz="2900" b="1" dirty="0" err="1" smtClean="0">
                <a:latin typeface="FoundryMonoline-Medium" charset="0"/>
                <a:cs typeface="FoundryMonoline-Medium" charset="0"/>
              </a:rPr>
              <a:t>administran</a:t>
            </a:r>
            <a:r>
              <a:rPr lang="en-GB" sz="2900" b="1" dirty="0" smtClean="0">
                <a:latin typeface="FoundryMonoline-Medium" charset="0"/>
                <a:cs typeface="FoundryMonoline-Medium" charset="0"/>
              </a:rPr>
              <a:t> los </a:t>
            </a:r>
            <a:r>
              <a:rPr lang="en-GB" sz="2900" b="1" dirty="0" err="1" smtClean="0">
                <a:latin typeface="FoundryMonoline-Medium" charset="0"/>
                <a:cs typeface="FoundryMonoline-Medium" charset="0"/>
              </a:rPr>
              <a:t>recursos</a:t>
            </a:r>
            <a:r>
              <a:rPr lang="en-GB" sz="2900" b="1" dirty="0" smtClean="0">
                <a:latin typeface="FoundryMonoline-Medium" charset="0"/>
                <a:cs typeface="FoundryMonoline-Medium" charset="0"/>
              </a:rPr>
              <a:t> de Internet?</a:t>
            </a:r>
            <a:endParaRPr lang="en-GB" sz="2900" b="1" dirty="0">
              <a:latin typeface="FoundryMonoline-Medium" charset="0"/>
              <a:cs typeface="FoundryMonoline-Medium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1872425"/>
            <a:ext cx="9144000" cy="4985575"/>
            <a:chOff x="0" y="1872425"/>
            <a:chExt cx="9144000" cy="4985575"/>
          </a:xfrm>
        </p:grpSpPr>
        <p:sp>
          <p:nvSpPr>
            <p:cNvPr id="3" name="Rectangle 2"/>
            <p:cNvSpPr/>
            <p:nvPr/>
          </p:nvSpPr>
          <p:spPr>
            <a:xfrm>
              <a:off x="0" y="3198926"/>
              <a:ext cx="1430885" cy="118955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765306" y="4685552"/>
              <a:ext cx="1752433" cy="79602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364567" y="5715000"/>
              <a:ext cx="7779433" cy="1143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910062" y="1872425"/>
              <a:ext cx="1219651" cy="55490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83158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2700"/>
            <a:ext cx="9144000" cy="1011238"/>
          </a:xfrm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latin typeface="FoundryMonoline-Medium" charset="0"/>
                <a:cs typeface="FoundryMonoline-Medium" charset="0"/>
              </a:rPr>
              <a:t>¿</a:t>
            </a:r>
            <a:r>
              <a:rPr lang="en-GB" sz="3200" b="1" dirty="0" err="1" smtClean="0">
                <a:latin typeface="FoundryMonoline-Medium" charset="0"/>
                <a:cs typeface="FoundryMonoline-Medium" charset="0"/>
              </a:rPr>
              <a:t>Cómo</a:t>
            </a:r>
            <a:r>
              <a:rPr lang="en-GB" sz="3200" b="1" dirty="0" smtClean="0">
                <a:latin typeface="FoundryMonoline-Medium" charset="0"/>
                <a:cs typeface="FoundryMonoline-Medium" charset="0"/>
              </a:rPr>
              <a:t> se </a:t>
            </a:r>
            <a:r>
              <a:rPr lang="en-GB" sz="3200" b="1" dirty="0" err="1" smtClean="0">
                <a:latin typeface="FoundryMonoline-Medium" charset="0"/>
                <a:cs typeface="FoundryMonoline-Medium" charset="0"/>
              </a:rPr>
              <a:t>administran</a:t>
            </a:r>
            <a:r>
              <a:rPr lang="en-GB" sz="3200" b="1" dirty="0" smtClean="0">
                <a:latin typeface="FoundryMonoline-Medium" charset="0"/>
                <a:cs typeface="FoundryMonoline-Medium" charset="0"/>
              </a:rPr>
              <a:t> los </a:t>
            </a:r>
            <a:r>
              <a:rPr lang="en-GB" sz="3200" b="1" dirty="0" err="1" smtClean="0">
                <a:latin typeface="FoundryMonoline-Medium" charset="0"/>
                <a:cs typeface="FoundryMonoline-Medium" charset="0"/>
              </a:rPr>
              <a:t>recursos</a:t>
            </a:r>
            <a:r>
              <a:rPr lang="en-GB" sz="3200" b="1" dirty="0" smtClean="0">
                <a:latin typeface="FoundryMonoline-Medium" charset="0"/>
                <a:cs typeface="FoundryMonoline-Medium" charset="0"/>
              </a:rPr>
              <a:t> de Internet?</a:t>
            </a:r>
            <a:endParaRPr lang="en-GB" sz="3200" b="1" dirty="0">
              <a:latin typeface="FoundryMonoline-Medium" charset="0"/>
              <a:cs typeface="FoundryMonoline-Medium" charset="0"/>
            </a:endParaRPr>
          </a:p>
        </p:txBody>
      </p:sp>
      <p:pic>
        <p:nvPicPr>
          <p:cNvPr id="18451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2363" y="879475"/>
            <a:ext cx="221456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7" name="Content Placeholder 5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4127731"/>
              </p:ext>
            </p:extLst>
          </p:nvPr>
        </p:nvGraphicFramePr>
        <p:xfrm>
          <a:off x="381000" y="381000"/>
          <a:ext cx="8569325" cy="497205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8" name="CuadroTexto 27"/>
          <p:cNvSpPr txBox="1"/>
          <p:nvPr/>
        </p:nvSpPr>
        <p:spPr>
          <a:xfrm>
            <a:off x="0" y="521214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s-ES_tradnl" sz="2400" dirty="0" smtClean="0"/>
              <a:t> Cada RIR es una fuente autoritativa de información sobre la relación “usuario” &lt;-&gt; “recurso”</a:t>
            </a:r>
          </a:p>
          <a:p>
            <a:pPr>
              <a:buFont typeface="Arial"/>
              <a:buChar char="•"/>
            </a:pPr>
            <a:r>
              <a:rPr lang="es-ES_tradnl" sz="2400" dirty="0" smtClean="0"/>
              <a:t> Cada RIR opera su base de datos de registro</a:t>
            </a:r>
          </a:p>
          <a:p>
            <a:pPr>
              <a:buFont typeface="Arial"/>
              <a:buChar char="•"/>
            </a:pPr>
            <a:r>
              <a:rPr lang="es-ES_tradnl" sz="2400" dirty="0" smtClean="0"/>
              <a:t> Los miembros y </a:t>
            </a:r>
            <a:r>
              <a:rPr lang="es-ES_tradnl" sz="2400" dirty="0" err="1" smtClean="0"/>
              <a:t>RIRs</a:t>
            </a:r>
            <a:r>
              <a:rPr lang="es-ES_tradnl" sz="2400" dirty="0" smtClean="0"/>
              <a:t> firman Acuerdos de Servicio entre ellos</a:t>
            </a:r>
            <a:endParaRPr lang="es-ES_tradnl" sz="2400" dirty="0"/>
          </a:p>
        </p:txBody>
      </p:sp>
    </p:spTree>
    <p:custDataLst>
      <p:tags r:id="rId1"/>
    </p:custDataLst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990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el “</a:t>
            </a:r>
            <a:r>
              <a:rPr lang="en-US" dirty="0" err="1" smtClean="0"/>
              <a:t>derecho</a:t>
            </a:r>
            <a:r>
              <a:rPr lang="en-US" dirty="0" smtClean="0"/>
              <a:t>” a </a:t>
            </a:r>
            <a:r>
              <a:rPr lang="en-US" dirty="0" err="1" smtClean="0"/>
              <a:t>usar</a:t>
            </a:r>
            <a:r>
              <a:rPr lang="en-US" dirty="0" smtClean="0"/>
              <a:t> los </a:t>
            </a:r>
            <a:r>
              <a:rPr lang="en-US" dirty="0" err="1" smtClean="0"/>
              <a:t>recursos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Cuando</a:t>
            </a:r>
            <a:r>
              <a:rPr lang="en-US" dirty="0" smtClean="0"/>
              <a:t> un ISP </a:t>
            </a:r>
            <a:r>
              <a:rPr lang="en-US" dirty="0" err="1" smtClean="0"/>
              <a:t>obtiene</a:t>
            </a:r>
            <a:r>
              <a:rPr lang="en-US" dirty="0" smtClean="0"/>
              <a:t> </a:t>
            </a:r>
            <a:r>
              <a:rPr lang="en-US" dirty="0" err="1" smtClean="0"/>
              <a:t>recursos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RIR (</a:t>
            </a:r>
            <a:r>
              <a:rPr lang="en-US" dirty="0"/>
              <a:t>IPv6/IPv4/ASN):</a:t>
            </a:r>
            <a:endParaRPr lang="en-US" dirty="0" smtClean="0"/>
          </a:p>
          <a:p>
            <a:pPr lvl="1"/>
            <a:r>
              <a:rPr lang="en-US" dirty="0" smtClean="0"/>
              <a:t>El ISP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notificar</a:t>
            </a:r>
            <a:r>
              <a:rPr lang="en-US" dirty="0" smtClean="0"/>
              <a:t> a </a:t>
            </a:r>
            <a:r>
              <a:rPr lang="en-US" dirty="0" err="1" smtClean="0"/>
              <a:t>su</a:t>
            </a:r>
            <a:r>
              <a:rPr lang="en-US" dirty="0" smtClean="0"/>
              <a:t> AS upstream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prefijos</a:t>
            </a:r>
            <a:r>
              <a:rPr lang="en-US" dirty="0" smtClean="0"/>
              <a:t> van a ser </a:t>
            </a:r>
            <a:r>
              <a:rPr lang="en-US" dirty="0" err="1" smtClean="0"/>
              <a:t>anunciados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BGP</a:t>
            </a:r>
          </a:p>
          <a:p>
            <a:pPr lvl="1"/>
            <a:r>
              <a:rPr lang="en-US" dirty="0" err="1" smtClean="0"/>
              <a:t>Por</a:t>
            </a:r>
            <a:r>
              <a:rPr lang="en-US" dirty="0" smtClean="0"/>
              <a:t> lo general </a:t>
            </a:r>
            <a:r>
              <a:rPr lang="en-US" dirty="0" err="1" smtClean="0"/>
              <a:t>esto</a:t>
            </a:r>
            <a:r>
              <a:rPr lang="en-US" dirty="0" smtClean="0"/>
              <a:t> se </a:t>
            </a:r>
            <a:r>
              <a:rPr lang="en-US" dirty="0" err="1" smtClean="0"/>
              <a:t>hace</a:t>
            </a:r>
            <a:r>
              <a:rPr lang="en-US" dirty="0" smtClean="0"/>
              <a:t> a </a:t>
            </a:r>
            <a:r>
              <a:rPr lang="en-US" dirty="0" err="1" smtClean="0"/>
              <a:t>través</a:t>
            </a:r>
            <a:r>
              <a:rPr lang="en-US" dirty="0" smtClean="0"/>
              <a:t> de e-mail, </a:t>
            </a:r>
            <a:r>
              <a:rPr lang="en-US" dirty="0" err="1" smtClean="0"/>
              <a:t>formularios</a:t>
            </a:r>
            <a:r>
              <a:rPr lang="en-US" dirty="0" smtClean="0"/>
              <a:t> web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actualizando</a:t>
            </a:r>
            <a:r>
              <a:rPr lang="en-US" dirty="0" smtClean="0"/>
              <a:t> un IRR </a:t>
            </a:r>
            <a:r>
              <a:rPr lang="en-US" dirty="0"/>
              <a:t>(Internet Routing Registry)</a:t>
            </a:r>
            <a:endParaRPr lang="en-US" dirty="0" smtClean="0"/>
          </a:p>
          <a:p>
            <a:r>
              <a:rPr lang="en-US" dirty="0" smtClean="0"/>
              <a:t>Los </a:t>
            </a:r>
            <a:r>
              <a:rPr lang="en-US" dirty="0" err="1" smtClean="0"/>
              <a:t>upstreams</a:t>
            </a:r>
            <a:r>
              <a:rPr lang="en-US" dirty="0" smtClean="0"/>
              <a:t> </a:t>
            </a:r>
            <a:r>
              <a:rPr lang="en-US" dirty="0" err="1" smtClean="0"/>
              <a:t>verifican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 smtClean="0"/>
              <a:t>o</a:t>
            </a:r>
            <a:r>
              <a:rPr lang="en-US" dirty="0" smtClean="0"/>
              <a:t> al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deberían</a:t>
            </a:r>
            <a:r>
              <a:rPr lang="en-US" dirty="0" smtClean="0"/>
              <a:t>) el </a:t>
            </a:r>
            <a:r>
              <a:rPr lang="en-US" dirty="0" err="1" smtClean="0"/>
              <a:t>derecho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los </a:t>
            </a:r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anunciados</a:t>
            </a:r>
            <a:endParaRPr lang="en-US" dirty="0" smtClean="0"/>
          </a:p>
          <a:p>
            <a:pPr lvl="1"/>
            <a:r>
              <a:rPr lang="en-US" dirty="0" smtClean="0"/>
              <a:t>El WHOIS de los </a:t>
            </a:r>
            <a:r>
              <a:rPr lang="en-US" dirty="0" err="1" smtClean="0"/>
              <a:t>RIRs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basado</a:t>
            </a:r>
            <a:r>
              <a:rPr lang="en-US" dirty="0" smtClean="0"/>
              <a:t> en </a:t>
            </a:r>
            <a:r>
              <a:rPr lang="en-US" dirty="0" err="1" smtClean="0"/>
              <a:t>texto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realmente</a:t>
            </a:r>
            <a:r>
              <a:rPr lang="en-US" dirty="0" smtClean="0"/>
              <a:t> </a:t>
            </a:r>
            <a:r>
              <a:rPr lang="en-US" dirty="0" err="1" smtClean="0"/>
              <a:t>adecuado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automático</a:t>
            </a:r>
            <a:endParaRPr lang="en-US" dirty="0" smtClean="0"/>
          </a:p>
          <a:p>
            <a:pPr lvl="1"/>
            <a:r>
              <a:rPr lang="en-US" dirty="0" smtClean="0"/>
              <a:t>El WHOIS de los IRR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no </a:t>
            </a:r>
            <a:r>
              <a:rPr lang="en-US" dirty="0" err="1" smtClean="0"/>
              <a:t>firmada</a:t>
            </a:r>
            <a:r>
              <a:rPr lang="en-US" dirty="0" smtClean="0"/>
              <a:t>, hay </a:t>
            </a:r>
            <a:r>
              <a:rPr lang="en-US" dirty="0" err="1" smtClean="0"/>
              <a:t>pocas</a:t>
            </a:r>
            <a:r>
              <a:rPr lang="en-US" dirty="0" smtClean="0"/>
              <a:t> </a:t>
            </a:r>
            <a:r>
              <a:rPr lang="en-US" dirty="0" err="1" smtClean="0"/>
              <a:t>herramientas</a:t>
            </a:r>
            <a:r>
              <a:rPr lang="en-US" dirty="0" smtClean="0"/>
              <a:t> </a:t>
            </a:r>
            <a:r>
              <a:rPr lang="en-US" dirty="0" err="1" smtClean="0"/>
              <a:t>adicionales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verificar</a:t>
            </a:r>
            <a:r>
              <a:rPr lang="en-US" dirty="0" smtClean="0"/>
              <a:t> los </a:t>
            </a:r>
            <a:r>
              <a:rPr lang="en-US" dirty="0" err="1" smtClean="0"/>
              <a:t>derechos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excepto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nombres</a:t>
            </a:r>
            <a:r>
              <a:rPr lang="en-US" dirty="0" smtClean="0"/>
              <a:t>, </a:t>
            </a:r>
            <a:r>
              <a:rPr lang="en-US" dirty="0" err="1" smtClean="0"/>
              <a:t>números</a:t>
            </a:r>
            <a:r>
              <a:rPr lang="en-US" dirty="0" smtClean="0"/>
              <a:t> de </a:t>
            </a:r>
            <a:r>
              <a:rPr lang="en-US" dirty="0" err="1" smtClean="0"/>
              <a:t>teléfono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emails</a:t>
            </a:r>
          </a:p>
          <a:p>
            <a:r>
              <a:rPr lang="en-US" dirty="0" smtClean="0"/>
              <a:t>Este </a:t>
            </a:r>
            <a:r>
              <a:rPr lang="en-US" dirty="0" err="1" smtClean="0"/>
              <a:t>proceso</a:t>
            </a:r>
            <a:r>
              <a:rPr lang="en-US" dirty="0" smtClean="0"/>
              <a:t> de </a:t>
            </a:r>
            <a:r>
              <a:rPr lang="en-US" dirty="0" err="1" smtClean="0"/>
              <a:t>verificación</a:t>
            </a:r>
            <a:r>
              <a:rPr lang="en-US" dirty="0" smtClean="0"/>
              <a:t> a </a:t>
            </a:r>
            <a:r>
              <a:rPr lang="en-US" dirty="0" err="1" smtClean="0"/>
              <a:t>veces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tan </a:t>
            </a:r>
            <a:r>
              <a:rPr lang="en-US" dirty="0" err="1" smtClean="0"/>
              <a:t>directo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debería</a:t>
            </a:r>
            <a:r>
              <a:rPr lang="en-US" dirty="0" smtClean="0"/>
              <a:t> ser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692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733642"/>
          </a:xfrm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300" dirty="0" smtClean="0">
                <a:ea typeface="+mj-ea"/>
                <a:cs typeface="+mj-cs"/>
              </a:rPr>
              <a:t>¿</a:t>
            </a:r>
            <a:r>
              <a:rPr lang="en-US" sz="5300" dirty="0" err="1" smtClean="0">
                <a:ea typeface="+mj-ea"/>
                <a:cs typeface="+mj-cs"/>
              </a:rPr>
              <a:t>Por</a:t>
            </a:r>
            <a:r>
              <a:rPr lang="en-US" sz="5300" dirty="0" smtClean="0">
                <a:ea typeface="+mj-ea"/>
                <a:cs typeface="+mj-cs"/>
              </a:rPr>
              <a:t> </a:t>
            </a:r>
            <a:r>
              <a:rPr lang="en-US" sz="5300" dirty="0" err="1" smtClean="0"/>
              <a:t>Qué</a:t>
            </a:r>
            <a:r>
              <a:rPr lang="en-US" sz="5300" dirty="0" smtClean="0"/>
              <a:t> </a:t>
            </a:r>
            <a:r>
              <a:rPr lang="en-US" sz="5300" dirty="0" err="1" smtClean="0"/>
              <a:t>Ocurren</a:t>
            </a:r>
            <a:r>
              <a:rPr lang="en-US" sz="5300" dirty="0" smtClean="0"/>
              <a:t> los </a:t>
            </a:r>
            <a:r>
              <a:rPr lang="en-US" sz="5300" dirty="0" err="1" smtClean="0"/>
              <a:t>Secuestros</a:t>
            </a:r>
            <a:r>
              <a:rPr lang="en-US" sz="5300" dirty="0" smtClean="0">
                <a:ea typeface="+mj-ea"/>
                <a:cs typeface="+mj-cs"/>
              </a:rPr>
              <a:t>?</a:t>
            </a:r>
            <a:endParaRPr lang="en-US" sz="5300" dirty="0">
              <a:ea typeface="+mj-ea"/>
              <a:cs typeface="+mj-cs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Cada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AS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implícitamente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confía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en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que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sus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ASs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pares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harán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lo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correcto</a:t>
            </a:r>
            <a:endParaRPr lang="en-US" sz="2700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 eaLnBrk="1" hangingPunct="1">
              <a:lnSpc>
                <a:spcPct val="80000"/>
              </a:lnSpc>
              <a:spcBef>
                <a:spcPts val="2650"/>
              </a:spcBef>
            </a:pP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Algunos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no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implementan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ninguna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verificación</a:t>
            </a:r>
            <a:endParaRPr lang="en-US" sz="2700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 eaLnBrk="1" hangingPunct="1">
              <a:lnSpc>
                <a:spcPct val="80000"/>
              </a:lnSpc>
              <a:spcBef>
                <a:spcPts val="2650"/>
              </a:spcBef>
            </a:pP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Algunas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veces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pasan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cosas</a:t>
            </a:r>
            <a:r>
              <a:rPr lang="en-US" sz="2700" dirty="0" smtClean="0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2700" dirty="0" err="1" smtClean="0">
                <a:ea typeface="ＭＳ Ｐゴシック" pitchFamily="-112" charset="-128"/>
                <a:cs typeface="ＭＳ Ｐゴシック" pitchFamily="-112" charset="-128"/>
              </a:rPr>
              <a:t>malas</a:t>
            </a:r>
            <a:endParaRPr lang="en-US" sz="2700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 marL="534988" lvl="1" eaLnBrk="1" hangingPunct="1">
              <a:lnSpc>
                <a:spcPct val="80000"/>
              </a:lnSpc>
              <a:spcBef>
                <a:spcPts val="2650"/>
              </a:spcBef>
            </a:pPr>
            <a:r>
              <a:rPr lang="en-US" sz="2400" i="1" dirty="0" err="1" smtClean="0"/>
              <a:t>Algunas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veces</a:t>
            </a:r>
            <a:r>
              <a:rPr lang="en-US" sz="2400" i="1" dirty="0" smtClean="0"/>
              <a:t> son </a:t>
            </a:r>
            <a:r>
              <a:rPr lang="en-US" sz="2400" i="1" dirty="0" err="1" smtClean="0"/>
              <a:t>errores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honestos</a:t>
            </a:r>
            <a:endParaRPr lang="en-US" sz="2400" i="1" dirty="0" smtClean="0"/>
          </a:p>
          <a:p>
            <a:pPr marL="534988" lvl="1" eaLnBrk="1" hangingPunct="1">
              <a:lnSpc>
                <a:spcPct val="80000"/>
              </a:lnSpc>
              <a:spcBef>
                <a:spcPts val="2650"/>
              </a:spcBef>
            </a:pPr>
            <a:r>
              <a:rPr lang="en-US" sz="2400" i="1" dirty="0" err="1" smtClean="0"/>
              <a:t>Pero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también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podrían</a:t>
            </a:r>
            <a:r>
              <a:rPr lang="en-US" sz="2400" i="1" dirty="0" smtClean="0"/>
              <a:t> ser </a:t>
            </a:r>
            <a:r>
              <a:rPr lang="en-US" sz="2400" i="1" dirty="0" err="1" smtClean="0"/>
              <a:t>producto</a:t>
            </a:r>
            <a:r>
              <a:rPr lang="en-US" sz="2400" i="1" dirty="0" smtClean="0"/>
              <a:t> de </a:t>
            </a:r>
            <a:r>
              <a:rPr lang="en-US" sz="2400" i="1" dirty="0" err="1" smtClean="0"/>
              <a:t>actividades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maliciosas</a:t>
            </a:r>
            <a:endParaRPr lang="en-US" sz="2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rgbClr val="000000"/>
                </a:solidFill>
                <a:ea typeface="+mj-ea"/>
                <a:cs typeface="+mj-cs"/>
              </a:rPr>
              <a:t>¿</a:t>
            </a:r>
            <a:r>
              <a:rPr lang="en-GB" dirty="0" err="1" smtClean="0">
                <a:solidFill>
                  <a:srgbClr val="000000"/>
                </a:solidFill>
                <a:ea typeface="+mj-ea"/>
                <a:cs typeface="+mj-cs"/>
              </a:rPr>
              <a:t>Qué</a:t>
            </a:r>
            <a:r>
              <a:rPr lang="en-GB" dirty="0" smtClean="0">
                <a:solidFill>
                  <a:srgbClr val="000000"/>
                </a:solidFill>
                <a:ea typeface="+mj-ea"/>
                <a:cs typeface="+mj-cs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+mj-ea"/>
                <a:cs typeface="+mj-cs"/>
              </a:rPr>
              <a:t>es</a:t>
            </a:r>
            <a:r>
              <a:rPr lang="en-GB" dirty="0" smtClean="0">
                <a:solidFill>
                  <a:srgbClr val="000000"/>
                </a:solidFill>
                <a:ea typeface="+mj-ea"/>
                <a:cs typeface="+mj-cs"/>
              </a:rPr>
              <a:t> RPKI?</a:t>
            </a:r>
            <a:endParaRPr lang="en-GB" dirty="0">
              <a:solidFill>
                <a:srgbClr val="000000"/>
              </a:solidFill>
              <a:ea typeface="+mj-ea"/>
              <a:cs typeface="+mj-cs"/>
            </a:endParaRPr>
          </a:p>
        </p:txBody>
      </p:sp>
      <p:sp>
        <p:nvSpPr>
          <p:cNvPr id="21506" name="Marcador de contenido 2"/>
          <p:cNvSpPr>
            <a:spLocks noGrp="1"/>
          </p:cNvSpPr>
          <p:nvPr>
            <p:ph idx="1"/>
          </p:nvPr>
        </p:nvSpPr>
        <p:spPr bwMode="auto">
          <a:xfrm>
            <a:off x="457200" y="1457325"/>
            <a:ext cx="8229600" cy="4937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GB" sz="2800" dirty="0">
                <a:latin typeface="Franklin Gothic Book" charset="0"/>
              </a:rPr>
              <a:t>RPKI (Resource Public Key Infrastructure)</a:t>
            </a:r>
            <a:r>
              <a:rPr lang="en-GB" sz="2800" dirty="0" smtClean="0">
                <a:latin typeface="Franklin Gothic Book" charset="0"/>
              </a:rPr>
              <a:t> </a:t>
            </a:r>
            <a:r>
              <a:rPr lang="en-GB" sz="2800" dirty="0" err="1" smtClean="0">
                <a:latin typeface="Franklin Gothic Book" charset="0"/>
              </a:rPr>
              <a:t>permite</a:t>
            </a:r>
            <a:r>
              <a:rPr lang="en-GB" sz="2800" dirty="0" smtClean="0">
                <a:latin typeface="Franklin Gothic Book" charset="0"/>
              </a:rPr>
              <a:t> la </a:t>
            </a:r>
            <a:r>
              <a:rPr lang="en-GB" sz="2800" dirty="0" err="1" smtClean="0">
                <a:latin typeface="Franklin Gothic Book" charset="0"/>
              </a:rPr>
              <a:t>validación</a:t>
            </a:r>
            <a:r>
              <a:rPr lang="en-GB" sz="2800" dirty="0" smtClean="0">
                <a:latin typeface="Franklin Gothic Book" charset="0"/>
              </a:rPr>
              <a:t> del </a:t>
            </a:r>
            <a:r>
              <a:rPr lang="en-GB" sz="2800" dirty="0" err="1" smtClean="0">
                <a:latin typeface="Franklin Gothic Book" charset="0"/>
              </a:rPr>
              <a:t>derecho</a:t>
            </a:r>
            <a:r>
              <a:rPr lang="en-GB" sz="2800" dirty="0" smtClean="0">
                <a:latin typeface="Franklin Gothic Book" charset="0"/>
              </a:rPr>
              <a:t> de </a:t>
            </a:r>
            <a:r>
              <a:rPr lang="en-GB" sz="2800" dirty="0" err="1" smtClean="0">
                <a:latin typeface="Franklin Gothic Book" charset="0"/>
              </a:rPr>
              <a:t>una</a:t>
            </a:r>
            <a:r>
              <a:rPr lang="en-GB" sz="2800" dirty="0" smtClean="0">
                <a:latin typeface="Franklin Gothic Book" charset="0"/>
              </a:rPr>
              <a:t> </a:t>
            </a:r>
            <a:r>
              <a:rPr lang="en-GB" sz="2800" dirty="0" err="1" smtClean="0">
                <a:latin typeface="Franklin Gothic Book" charset="0"/>
              </a:rPr>
              <a:t>organización</a:t>
            </a:r>
            <a:r>
              <a:rPr lang="en-GB" sz="2800" dirty="0" smtClean="0">
                <a:latin typeface="Franklin Gothic Book" charset="0"/>
              </a:rPr>
              <a:t> a </a:t>
            </a:r>
            <a:r>
              <a:rPr lang="en-GB" sz="2800" dirty="0" err="1" smtClean="0">
                <a:latin typeface="Franklin Gothic Book" charset="0"/>
              </a:rPr>
              <a:t>usar</a:t>
            </a:r>
            <a:r>
              <a:rPr lang="en-GB" sz="2800" dirty="0" smtClean="0">
                <a:latin typeface="Franklin Gothic Book" charset="0"/>
              </a:rPr>
              <a:t> un </a:t>
            </a:r>
            <a:r>
              <a:rPr lang="en-GB" sz="2800" dirty="0" err="1" smtClean="0">
                <a:latin typeface="Franklin Gothic Book" charset="0"/>
              </a:rPr>
              <a:t>recurso</a:t>
            </a:r>
            <a:r>
              <a:rPr lang="en-GB" sz="2800" dirty="0" smtClean="0">
                <a:latin typeface="Franklin Gothic Book" charset="0"/>
              </a:rPr>
              <a:t> </a:t>
            </a:r>
            <a:r>
              <a:rPr lang="en-GB" sz="2800" dirty="0" err="1" smtClean="0">
                <a:latin typeface="Franklin Gothic Book" charset="0"/>
              </a:rPr>
              <a:t>determinado</a:t>
            </a:r>
            <a:r>
              <a:rPr lang="en-GB" sz="2800" dirty="0" smtClean="0">
                <a:latin typeface="Franklin Gothic Book" charset="0"/>
              </a:rPr>
              <a:t> (</a:t>
            </a:r>
            <a:r>
              <a:rPr lang="en-GB" sz="2800" dirty="0">
                <a:latin typeface="Franklin Gothic Book" charset="0"/>
              </a:rPr>
              <a:t>IPv4, IPv6, ASN)</a:t>
            </a:r>
          </a:p>
          <a:p>
            <a:pPr eaLnBrk="1" hangingPunct="1"/>
            <a:r>
              <a:rPr lang="en-GB" sz="2800" dirty="0">
                <a:latin typeface="Franklin Gothic Book" charset="0"/>
              </a:rPr>
              <a:t>RPKI</a:t>
            </a:r>
            <a:r>
              <a:rPr lang="en-GB" sz="2800" dirty="0" smtClean="0">
                <a:latin typeface="Franklin Gothic Book" charset="0"/>
              </a:rPr>
              <a:t> </a:t>
            </a:r>
            <a:r>
              <a:rPr lang="en-GB" sz="2800" dirty="0" err="1" smtClean="0">
                <a:latin typeface="Franklin Gothic Book" charset="0"/>
              </a:rPr>
              <a:t>combina</a:t>
            </a:r>
            <a:r>
              <a:rPr lang="en-GB" sz="2800" dirty="0" smtClean="0">
                <a:latin typeface="Franklin Gothic Book" charset="0"/>
              </a:rPr>
              <a:t> la </a:t>
            </a:r>
            <a:r>
              <a:rPr lang="en-GB" sz="2800" dirty="0" err="1" smtClean="0">
                <a:latin typeface="Franklin Gothic Book" charset="0"/>
              </a:rPr>
              <a:t>jerarquía</a:t>
            </a:r>
            <a:r>
              <a:rPr lang="en-GB" sz="2800" dirty="0" smtClean="0">
                <a:latin typeface="Franklin Gothic Book" charset="0"/>
              </a:rPr>
              <a:t> del </a:t>
            </a:r>
            <a:r>
              <a:rPr lang="en-GB" sz="2800" dirty="0" err="1" smtClean="0">
                <a:latin typeface="Franklin Gothic Book" charset="0"/>
              </a:rPr>
              <a:t>modelo</a:t>
            </a:r>
            <a:r>
              <a:rPr lang="en-GB" sz="2800" dirty="0" smtClean="0">
                <a:latin typeface="Franklin Gothic Book" charset="0"/>
              </a:rPr>
              <a:t> de </a:t>
            </a:r>
            <a:r>
              <a:rPr lang="en-GB" sz="2800" dirty="0" err="1" smtClean="0">
                <a:latin typeface="Franklin Gothic Book" charset="0"/>
              </a:rPr>
              <a:t>asignación</a:t>
            </a:r>
            <a:r>
              <a:rPr lang="en-GB" sz="2800" dirty="0" smtClean="0">
                <a:latin typeface="Franklin Gothic Book" charset="0"/>
              </a:rPr>
              <a:t> de </a:t>
            </a:r>
            <a:r>
              <a:rPr lang="en-GB" sz="2800" dirty="0" err="1" smtClean="0">
                <a:latin typeface="Franklin Gothic Book" charset="0"/>
              </a:rPr>
              <a:t>recursos</a:t>
            </a:r>
            <a:r>
              <a:rPr lang="en-GB" sz="2800" dirty="0" smtClean="0">
                <a:latin typeface="Franklin Gothic Book" charset="0"/>
              </a:rPr>
              <a:t> de Internet a </a:t>
            </a:r>
            <a:r>
              <a:rPr lang="en-GB" sz="2800" dirty="0" err="1" smtClean="0">
                <a:latin typeface="Franklin Gothic Book" charset="0"/>
              </a:rPr>
              <a:t>través</a:t>
            </a:r>
            <a:r>
              <a:rPr lang="en-GB" sz="2800" dirty="0" smtClean="0">
                <a:latin typeface="Franklin Gothic Book" charset="0"/>
              </a:rPr>
              <a:t> de los </a:t>
            </a:r>
            <a:r>
              <a:rPr lang="en-GB" sz="2800" dirty="0" err="1" smtClean="0">
                <a:latin typeface="Franklin Gothic Book" charset="0"/>
              </a:rPr>
              <a:t>RIRs</a:t>
            </a:r>
            <a:r>
              <a:rPr lang="en-GB" sz="2800" dirty="0" smtClean="0">
                <a:latin typeface="Franklin Gothic Book" charset="0"/>
              </a:rPr>
              <a:t> con el </a:t>
            </a:r>
            <a:r>
              <a:rPr lang="en-GB" sz="2800" dirty="0" err="1" smtClean="0">
                <a:latin typeface="Franklin Gothic Book" charset="0"/>
              </a:rPr>
              <a:t>uso</a:t>
            </a:r>
            <a:r>
              <a:rPr lang="en-GB" sz="2800" dirty="0" smtClean="0">
                <a:latin typeface="Franklin Gothic Book" charset="0"/>
              </a:rPr>
              <a:t> de </a:t>
            </a:r>
            <a:r>
              <a:rPr lang="en-GB" sz="2800" dirty="0" err="1" smtClean="0">
                <a:latin typeface="Franklin Gothic Book" charset="0"/>
              </a:rPr>
              <a:t>certificados</a:t>
            </a:r>
            <a:r>
              <a:rPr lang="en-GB" sz="2800" dirty="0" smtClean="0">
                <a:latin typeface="Franklin Gothic Book" charset="0"/>
              </a:rPr>
              <a:t> </a:t>
            </a:r>
            <a:r>
              <a:rPr lang="en-GB" sz="2800" dirty="0" err="1" smtClean="0">
                <a:latin typeface="Franklin Gothic Book" charset="0"/>
              </a:rPr>
              <a:t>digitales</a:t>
            </a:r>
            <a:r>
              <a:rPr lang="en-GB" sz="2800" dirty="0" smtClean="0">
                <a:latin typeface="Franklin Gothic Book" charset="0"/>
              </a:rPr>
              <a:t> </a:t>
            </a:r>
            <a:r>
              <a:rPr lang="en-GB" sz="2800" dirty="0" err="1" smtClean="0">
                <a:latin typeface="Franklin Gothic Book" charset="0"/>
              </a:rPr>
              <a:t>basados</a:t>
            </a:r>
            <a:r>
              <a:rPr lang="en-GB" sz="2800" dirty="0" smtClean="0">
                <a:latin typeface="Franklin Gothic Book" charset="0"/>
              </a:rPr>
              <a:t> en el </a:t>
            </a:r>
            <a:r>
              <a:rPr lang="en-GB" sz="2800" dirty="0" err="1" smtClean="0">
                <a:latin typeface="Franklin Gothic Book" charset="0"/>
              </a:rPr>
              <a:t>estándar</a:t>
            </a:r>
            <a:r>
              <a:rPr lang="en-GB" sz="2800" dirty="0" smtClean="0">
                <a:latin typeface="Franklin Gothic Book" charset="0"/>
              </a:rPr>
              <a:t> X</a:t>
            </a:r>
            <a:r>
              <a:rPr lang="en-GB" sz="2800" dirty="0">
                <a:latin typeface="Franklin Gothic Book" charset="0"/>
              </a:rPr>
              <a:t>.509</a:t>
            </a:r>
          </a:p>
          <a:p>
            <a:pPr eaLnBrk="1" hangingPunct="1"/>
            <a:r>
              <a:rPr lang="en-GB" sz="2800" dirty="0">
                <a:latin typeface="Franklin Gothic Book" charset="0"/>
              </a:rPr>
              <a:t>RPKI</a:t>
            </a:r>
            <a:r>
              <a:rPr lang="en-GB" sz="2800" dirty="0" smtClean="0">
                <a:latin typeface="Franklin Gothic Book" charset="0"/>
              </a:rPr>
              <a:t> </a:t>
            </a:r>
            <a:r>
              <a:rPr lang="en-GB" sz="2800" dirty="0" err="1" smtClean="0">
                <a:latin typeface="Franklin Gothic Book" charset="0"/>
              </a:rPr>
              <a:t>es</a:t>
            </a:r>
            <a:r>
              <a:rPr lang="en-GB" sz="2800" dirty="0" smtClean="0">
                <a:latin typeface="Franklin Gothic Book" charset="0"/>
              </a:rPr>
              <a:t> </a:t>
            </a:r>
            <a:r>
              <a:rPr lang="en-GB" sz="2800" dirty="0" err="1" smtClean="0">
                <a:latin typeface="Franklin Gothic Book" charset="0"/>
              </a:rPr>
              <a:t>estandarizado</a:t>
            </a:r>
            <a:r>
              <a:rPr lang="en-GB" sz="2800" dirty="0" smtClean="0">
                <a:latin typeface="Franklin Gothic Book" charset="0"/>
              </a:rPr>
              <a:t> en el IETF a </a:t>
            </a:r>
            <a:r>
              <a:rPr lang="en-GB" sz="2800" dirty="0" err="1" smtClean="0">
                <a:latin typeface="Franklin Gothic Book" charset="0"/>
              </a:rPr>
              <a:t>través</a:t>
            </a:r>
            <a:r>
              <a:rPr lang="en-GB" sz="2800" dirty="0" smtClean="0">
                <a:latin typeface="Franklin Gothic Book" charset="0"/>
              </a:rPr>
              <a:t> del </a:t>
            </a:r>
            <a:r>
              <a:rPr lang="en-GB" sz="2800" dirty="0" err="1" smtClean="0">
                <a:latin typeface="Franklin Gothic Book" charset="0"/>
              </a:rPr>
              <a:t>grupo</a:t>
            </a:r>
            <a:r>
              <a:rPr lang="en-GB" sz="2800" dirty="0" smtClean="0">
                <a:latin typeface="Franklin Gothic Book" charset="0"/>
              </a:rPr>
              <a:t> de </a:t>
            </a:r>
            <a:r>
              <a:rPr lang="en-GB" sz="2800" dirty="0" err="1" smtClean="0">
                <a:latin typeface="Franklin Gothic Book" charset="0"/>
              </a:rPr>
              <a:t>trabajo</a:t>
            </a:r>
            <a:r>
              <a:rPr lang="en-GB" sz="2800" dirty="0" smtClean="0">
                <a:latin typeface="Franklin Gothic Book" charset="0"/>
              </a:rPr>
              <a:t> SIDR, el </a:t>
            </a:r>
            <a:r>
              <a:rPr lang="en-GB" sz="2800" dirty="0" err="1" smtClean="0">
                <a:latin typeface="Franklin Gothic Book" charset="0"/>
              </a:rPr>
              <a:t>cual</a:t>
            </a:r>
            <a:r>
              <a:rPr lang="en-GB" sz="2800" dirty="0" smtClean="0">
                <a:latin typeface="Franklin Gothic Book" charset="0"/>
              </a:rPr>
              <a:t> ha </a:t>
            </a:r>
            <a:r>
              <a:rPr lang="en-GB" sz="2800" dirty="0" err="1" smtClean="0">
                <a:latin typeface="Franklin Gothic Book" charset="0"/>
              </a:rPr>
              <a:t>producido</a:t>
            </a:r>
            <a:r>
              <a:rPr lang="en-GB" sz="2800" dirty="0" smtClean="0">
                <a:latin typeface="Franklin Gothic Book" charset="0"/>
              </a:rPr>
              <a:t> los </a:t>
            </a:r>
            <a:r>
              <a:rPr lang="en-GB" sz="2800" dirty="0" err="1" smtClean="0">
                <a:latin typeface="Franklin Gothic Book" charset="0"/>
              </a:rPr>
              <a:t>RFCs</a:t>
            </a:r>
            <a:r>
              <a:rPr lang="en-GB" sz="2800" dirty="0" smtClean="0">
                <a:latin typeface="Franklin Gothic Book" charset="0"/>
              </a:rPr>
              <a:t> </a:t>
            </a:r>
            <a:r>
              <a:rPr lang="en-GB" sz="2800" dirty="0">
                <a:latin typeface="Franklin Gothic Book" charset="0"/>
              </a:rPr>
              <a:t>6480 – 6492</a:t>
            </a:r>
          </a:p>
          <a:p>
            <a:pPr eaLnBrk="1" hangingPunct="1"/>
            <a:endParaRPr lang="en-GB" sz="2800" dirty="0">
              <a:latin typeface="Franklin Gothic Book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719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RPKI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2486"/>
            <a:ext cx="8229600" cy="5284514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objetos</a:t>
            </a:r>
            <a:r>
              <a:rPr lang="en-US" dirty="0" smtClean="0"/>
              <a:t> </a:t>
            </a:r>
            <a:r>
              <a:rPr lang="en-US" dirty="0" err="1" smtClean="0"/>
              <a:t>firmados</a:t>
            </a:r>
            <a:r>
              <a:rPr lang="en-US" dirty="0" smtClean="0"/>
              <a:t> de RPKI se </a:t>
            </a:r>
            <a:r>
              <a:rPr lang="en-US" dirty="0" err="1" smtClean="0"/>
              <a:t>listan</a:t>
            </a:r>
            <a:r>
              <a:rPr lang="en-US" dirty="0" smtClean="0"/>
              <a:t> en </a:t>
            </a:r>
            <a:r>
              <a:rPr lang="en-US" dirty="0" err="1" smtClean="0"/>
              <a:t>repositorios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 smtClean="0"/>
          </a:p>
          <a:p>
            <a:r>
              <a:rPr lang="en-US" dirty="0" err="1" smtClean="0"/>
              <a:t>Luego</a:t>
            </a:r>
            <a:r>
              <a:rPr lang="en-US" dirty="0" smtClean="0"/>
              <a:t> de ser </a:t>
            </a:r>
            <a:r>
              <a:rPr lang="en-US" dirty="0" err="1" smtClean="0"/>
              <a:t>verificados</a:t>
            </a:r>
            <a:r>
              <a:rPr lang="en-US" dirty="0" smtClean="0"/>
              <a:t>, </a:t>
            </a:r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objetos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ser </a:t>
            </a:r>
            <a:r>
              <a:rPr lang="en-US" dirty="0" err="1" smtClean="0"/>
              <a:t>usados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configurar</a:t>
            </a:r>
            <a:r>
              <a:rPr lang="en-US" dirty="0" smtClean="0"/>
              <a:t> </a:t>
            </a:r>
            <a:r>
              <a:rPr lang="en-US" dirty="0" err="1" smtClean="0"/>
              <a:t>filtros</a:t>
            </a:r>
            <a:r>
              <a:rPr lang="en-US" dirty="0" smtClean="0"/>
              <a:t> en los routers</a:t>
            </a:r>
          </a:p>
          <a:p>
            <a:r>
              <a:rPr lang="en-US" dirty="0" err="1" smtClean="0"/>
              <a:t>Proceso</a:t>
            </a:r>
            <a:r>
              <a:rPr lang="en-US" dirty="0" smtClean="0"/>
              <a:t> de </a:t>
            </a:r>
            <a:r>
              <a:rPr lang="en-US" dirty="0" err="1" smtClean="0"/>
              <a:t>validación</a:t>
            </a:r>
            <a:endParaRPr lang="en-US" dirty="0" smtClean="0"/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objetos</a:t>
            </a:r>
            <a:r>
              <a:rPr lang="en-US" dirty="0" smtClean="0"/>
              <a:t> </a:t>
            </a:r>
            <a:r>
              <a:rPr lang="en-US" dirty="0" err="1" smtClean="0"/>
              <a:t>firmados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referencias</a:t>
            </a:r>
            <a:r>
              <a:rPr lang="en-US" dirty="0" smtClean="0"/>
              <a:t> al </a:t>
            </a:r>
            <a:r>
              <a:rPr lang="en-US" dirty="0" err="1" smtClean="0"/>
              <a:t>certificado</a:t>
            </a:r>
            <a:r>
              <a:rPr lang="en-US" dirty="0" smtClean="0"/>
              <a:t> </a:t>
            </a:r>
            <a:r>
              <a:rPr lang="en-US" dirty="0" err="1" smtClean="0"/>
              <a:t>usado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firmarlos</a:t>
            </a:r>
            <a:endParaRPr lang="en-US" dirty="0" smtClean="0"/>
          </a:p>
          <a:p>
            <a:pPr lvl="1"/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certificado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un </a:t>
            </a:r>
            <a:r>
              <a:rPr lang="en-US" dirty="0" err="1" smtClean="0"/>
              <a:t>puntero</a:t>
            </a:r>
            <a:r>
              <a:rPr lang="en-US" dirty="0" smtClean="0"/>
              <a:t> a un </a:t>
            </a:r>
            <a:r>
              <a:rPr lang="en-US" dirty="0" err="1" smtClean="0"/>
              <a:t>certificado</a:t>
            </a:r>
            <a:r>
              <a:rPr lang="en-US" dirty="0" smtClean="0"/>
              <a:t> de un </a:t>
            </a:r>
            <a:r>
              <a:rPr lang="en-US" dirty="0" err="1" smtClean="0"/>
              <a:t>nivel</a:t>
            </a:r>
            <a:r>
              <a:rPr lang="en-US" dirty="0" smtClean="0"/>
              <a:t> superior</a:t>
            </a:r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listados</a:t>
            </a:r>
            <a:r>
              <a:rPr lang="en-US" dirty="0" smtClean="0"/>
              <a:t> en un </a:t>
            </a:r>
            <a:r>
              <a:rPr lang="en-US" dirty="0" err="1" smtClean="0"/>
              <a:t>certificado</a:t>
            </a:r>
            <a:r>
              <a:rPr lang="en-US" dirty="0" smtClean="0"/>
              <a:t> DEBEN ser </a:t>
            </a:r>
            <a:r>
              <a:rPr lang="en-US" dirty="0" err="1" smtClean="0"/>
              <a:t>subconjuntos</a:t>
            </a:r>
            <a:r>
              <a:rPr lang="en-US" dirty="0" smtClean="0"/>
              <a:t> </a:t>
            </a:r>
            <a:r>
              <a:rPr lang="en-US" dirty="0" err="1" smtClean="0"/>
              <a:t>válidos</a:t>
            </a:r>
            <a:r>
              <a:rPr lang="en-US" dirty="0" smtClean="0"/>
              <a:t> de los </a:t>
            </a:r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listados</a:t>
            </a:r>
            <a:r>
              <a:rPr lang="en-US" dirty="0" smtClean="0"/>
              <a:t> en el </a:t>
            </a:r>
            <a:r>
              <a:rPr lang="en-US" dirty="0" err="1" smtClean="0"/>
              <a:t>certificado</a:t>
            </a:r>
            <a:r>
              <a:rPr lang="en-US" dirty="0" smtClean="0"/>
              <a:t> padre</a:t>
            </a:r>
          </a:p>
          <a:p>
            <a:pPr lvl="1"/>
            <a:r>
              <a:rPr lang="en-US" dirty="0" smtClean="0"/>
              <a:t>De </a:t>
            </a:r>
            <a:r>
              <a:rPr lang="en-US" dirty="0" err="1" smtClean="0"/>
              <a:t>esta</a:t>
            </a:r>
            <a:r>
              <a:rPr lang="en-US" dirty="0" smtClean="0"/>
              <a:t> forma 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seguir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cadena</a:t>
            </a:r>
            <a:r>
              <a:rPr lang="en-US" dirty="0" smtClean="0"/>
              <a:t> de </a:t>
            </a:r>
            <a:r>
              <a:rPr lang="en-US" dirty="0" err="1" smtClean="0"/>
              <a:t>confianza</a:t>
            </a:r>
            <a:r>
              <a:rPr lang="en-US" dirty="0" smtClean="0"/>
              <a:t> </a:t>
            </a:r>
            <a:r>
              <a:rPr lang="en-US" dirty="0" err="1" smtClean="0"/>
              <a:t>hasta</a:t>
            </a:r>
            <a:r>
              <a:rPr lang="en-US" dirty="0" smtClean="0"/>
              <a:t> un "</a:t>
            </a:r>
            <a:r>
              <a:rPr lang="en-US" dirty="0"/>
              <a:t>trust </a:t>
            </a:r>
            <a:r>
              <a:rPr lang="en-US" dirty="0" smtClean="0"/>
              <a:t>anchor” </a:t>
            </a:r>
            <a:r>
              <a:rPr lang="en-US" dirty="0" err="1" smtClean="0"/>
              <a:t>tanto</a:t>
            </a:r>
            <a:r>
              <a:rPr lang="en-US" dirty="0" smtClean="0"/>
              <a:t> </a:t>
            </a:r>
            <a:r>
              <a:rPr lang="en-US" dirty="0" err="1" smtClean="0"/>
              <a:t>criptográficamente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en </a:t>
            </a:r>
            <a:r>
              <a:rPr lang="en-US" dirty="0" err="1" smtClean="0"/>
              <a:t>términos</a:t>
            </a:r>
            <a:r>
              <a:rPr lang="en-US" dirty="0" smtClean="0"/>
              <a:t> de CIDR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893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ea typeface="+mj-ea"/>
                <a:cs typeface="+mj-cs"/>
              </a:rPr>
              <a:t>Certificados</a:t>
            </a:r>
            <a:r>
              <a:rPr lang="en-US" dirty="0" smtClean="0">
                <a:ea typeface="+mj-ea"/>
                <a:cs typeface="+mj-cs"/>
              </a:rPr>
              <a:t> de </a:t>
            </a:r>
            <a:r>
              <a:rPr lang="en-US" dirty="0" err="1" smtClean="0">
                <a:ea typeface="+mj-ea"/>
                <a:cs typeface="+mj-cs"/>
              </a:rPr>
              <a:t>Recursos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8434" name="AutoShape 2"/>
          <p:cNvSpPr>
            <a:spLocks/>
          </p:cNvSpPr>
          <p:nvPr/>
        </p:nvSpPr>
        <p:spPr bwMode="auto">
          <a:xfrm>
            <a:off x="2130425" y="2439988"/>
            <a:ext cx="4883150" cy="1489075"/>
          </a:xfrm>
          <a:prstGeom prst="roundRect">
            <a:avLst>
              <a:gd name="adj" fmla="val 8991"/>
            </a:avLst>
          </a:prstGeom>
          <a:gradFill rotWithShape="0">
            <a:gsLst>
              <a:gs pos="0">
                <a:srgbClr val="074EB3"/>
              </a:gs>
              <a:gs pos="100000">
                <a:srgbClr val="0B328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9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pitchFamily="-112" charset="0"/>
                <a:ea typeface="Helvetica" pitchFamily="-112" charset="0"/>
                <a:cs typeface="Helvetica" pitchFamily="-112" charset="0"/>
                <a:sym typeface="Helvetica" pitchFamily="-112" charset="0"/>
              </a:rPr>
              <a:t>ResCert #1</a:t>
            </a:r>
          </a:p>
        </p:txBody>
      </p:sp>
      <p:sp>
        <p:nvSpPr>
          <p:cNvPr id="18435" name="AutoShape 3"/>
          <p:cNvSpPr>
            <a:spLocks/>
          </p:cNvSpPr>
          <p:nvPr/>
        </p:nvSpPr>
        <p:spPr bwMode="auto">
          <a:xfrm>
            <a:off x="2349500" y="3487738"/>
            <a:ext cx="2292350" cy="935037"/>
          </a:xfrm>
          <a:prstGeom prst="roundRect">
            <a:avLst>
              <a:gd name="adj" fmla="val 14292"/>
            </a:avLst>
          </a:prstGeom>
          <a:gradFill rotWithShape="0">
            <a:gsLst>
              <a:gs pos="0">
                <a:srgbClr val="1B8D14"/>
              </a:gs>
              <a:gs pos="100000">
                <a:srgbClr val="1C4C0B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7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192.168.1.0/24</a:t>
            </a:r>
          </a:p>
          <a:p>
            <a:r>
              <a:rPr lang="en-US" sz="17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10.1.0.0/16</a:t>
            </a:r>
          </a:p>
        </p:txBody>
      </p:sp>
      <p:sp>
        <p:nvSpPr>
          <p:cNvPr id="18436" name="AutoShape 4"/>
          <p:cNvSpPr>
            <a:spLocks/>
          </p:cNvSpPr>
          <p:nvPr/>
        </p:nvSpPr>
        <p:spPr bwMode="auto">
          <a:xfrm>
            <a:off x="4994275" y="3505200"/>
            <a:ext cx="1843088" cy="900113"/>
          </a:xfrm>
          <a:prstGeom prst="roundRect">
            <a:avLst>
              <a:gd name="adj" fmla="val 14875"/>
            </a:avLst>
          </a:prstGeom>
          <a:gradFill rotWithShape="0">
            <a:gsLst>
              <a:gs pos="0">
                <a:srgbClr val="820A12"/>
              </a:gs>
              <a:gs pos="100000">
                <a:srgbClr val="5D0407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7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Clave </a:t>
            </a:r>
            <a:r>
              <a:rPr lang="en-US" sz="17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pública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17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17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ResCert</a:t>
            </a:r>
            <a:r>
              <a:rPr lang="en-US" sz="17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#1</a:t>
            </a:r>
          </a:p>
        </p:txBody>
      </p:sp>
      <p:sp>
        <p:nvSpPr>
          <p:cNvPr id="18437" name="AutoShape 5"/>
          <p:cNvSpPr>
            <a:spLocks/>
          </p:cNvSpPr>
          <p:nvPr/>
        </p:nvSpPr>
        <p:spPr bwMode="auto">
          <a:xfrm>
            <a:off x="5700713" y="2244725"/>
            <a:ext cx="1884362" cy="908050"/>
          </a:xfrm>
          <a:prstGeom prst="roundRect">
            <a:avLst>
              <a:gd name="adj" fmla="val 14750"/>
            </a:avLst>
          </a:prstGeom>
          <a:gradFill rotWithShape="0">
            <a:gsLst>
              <a:gs pos="0">
                <a:srgbClr val="959A98"/>
              </a:gs>
              <a:gs pos="100000">
                <a:srgbClr val="41454C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7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Firma</a:t>
            </a:r>
            <a:endParaRPr lang="en-US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438" name="Rectangle 6"/>
          <p:cNvSpPr>
            <a:spLocks/>
          </p:cNvSpPr>
          <p:nvPr/>
        </p:nvSpPr>
        <p:spPr bwMode="auto">
          <a:xfrm>
            <a:off x="746125" y="5121275"/>
            <a:ext cx="3895725" cy="1127125"/>
          </a:xfrm>
          <a:prstGeom prst="rect">
            <a:avLst/>
          </a:prstGeom>
          <a:noFill/>
          <a:ln w="12700" cap="flat">
            <a:solidFill>
              <a:srgbClr val="00969C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+mn-lt"/>
                <a:ea typeface="ＭＳ Ｐゴシック" charset="0"/>
                <a:cs typeface="Helvetica Light" charset="0"/>
              </a:rPr>
              <a:t>No se </a:t>
            </a:r>
            <a:r>
              <a:rPr lang="en-US" sz="2000" dirty="0" err="1" smtClean="0">
                <a:latin typeface="+mn-lt"/>
                <a:ea typeface="ＭＳ Ｐゴシック" charset="0"/>
                <a:cs typeface="Helvetica Light" charset="0"/>
              </a:rPr>
              <a:t>almacena</a:t>
            </a:r>
            <a:r>
              <a:rPr lang="en-US" sz="2000" dirty="0" smtClean="0">
                <a:latin typeface="+mn-lt"/>
                <a:ea typeface="ＭＳ Ｐゴシック" charset="0"/>
                <a:cs typeface="Helvetica Light" charset="0"/>
              </a:rPr>
              <a:t> </a:t>
            </a:r>
            <a:r>
              <a:rPr lang="en-US" sz="2000" dirty="0" err="1" smtClean="0">
                <a:latin typeface="+mn-lt"/>
                <a:ea typeface="ＭＳ Ｐゴシック" charset="0"/>
                <a:cs typeface="Helvetica Light" charset="0"/>
              </a:rPr>
              <a:t>ninguna</a:t>
            </a:r>
            <a:r>
              <a:rPr lang="en-US" sz="2000" dirty="0" smtClean="0">
                <a:latin typeface="+mn-lt"/>
                <a:ea typeface="ＭＳ Ｐゴシック" charset="0"/>
                <a:cs typeface="Helvetica Light" charset="0"/>
              </a:rPr>
              <a:t> </a:t>
            </a:r>
            <a:r>
              <a:rPr lang="en-US" sz="2000" dirty="0" err="1" smtClean="0">
                <a:latin typeface="+mn-lt"/>
                <a:ea typeface="ＭＳ Ｐゴシック" charset="0"/>
                <a:cs typeface="Helvetica Light" charset="0"/>
              </a:rPr>
              <a:t>identidad</a:t>
            </a:r>
            <a:r>
              <a:rPr lang="en-US" sz="2000" dirty="0" smtClean="0">
                <a:latin typeface="+mn-lt"/>
                <a:ea typeface="ＭＳ Ｐゴシック" charset="0"/>
                <a:cs typeface="Helvetica Light" charset="0"/>
              </a:rPr>
              <a:t> en el </a:t>
            </a:r>
            <a:r>
              <a:rPr lang="en-US" sz="2000" dirty="0" err="1" smtClean="0">
                <a:latin typeface="+mn-lt"/>
                <a:ea typeface="ＭＳ Ｐゴシック" charset="0"/>
                <a:cs typeface="Helvetica Light" charset="0"/>
              </a:rPr>
              <a:t>certificado</a:t>
            </a:r>
            <a:r>
              <a:rPr lang="en-US" sz="2000" dirty="0" smtClean="0">
                <a:latin typeface="+mn-lt"/>
                <a:ea typeface="ＭＳ Ｐゴシック" charset="0"/>
                <a:cs typeface="Helvetica Light" charset="0"/>
              </a:rPr>
              <a:t>, el campo “</a:t>
            </a:r>
            <a:r>
              <a:rPr lang="en-US" sz="2000" dirty="0" err="1" smtClean="0">
                <a:latin typeface="+mn-lt"/>
                <a:ea typeface="ＭＳ Ｐゴシック" charset="0"/>
                <a:cs typeface="Helvetica Light" charset="0"/>
              </a:rPr>
              <a:t>Sujeto</a:t>
            </a:r>
            <a:r>
              <a:rPr lang="en-US" sz="2000" dirty="0" smtClean="0">
                <a:latin typeface="+mn-lt"/>
                <a:ea typeface="ＭＳ Ｐゴシック" charset="0"/>
                <a:cs typeface="Helvetica Light" charset="0"/>
              </a:rPr>
              <a:t>” se </a:t>
            </a:r>
            <a:r>
              <a:rPr lang="en-US" sz="2000" dirty="0" err="1" smtClean="0">
                <a:latin typeface="+mn-lt"/>
                <a:ea typeface="ＭＳ Ｐゴシック" charset="0"/>
                <a:cs typeface="Helvetica Light" charset="0"/>
              </a:rPr>
              <a:t>setea</a:t>
            </a:r>
            <a:r>
              <a:rPr lang="en-US" sz="2000" dirty="0" smtClean="0">
                <a:latin typeface="+mn-lt"/>
                <a:ea typeface="ＭＳ Ｐゴシック" charset="0"/>
                <a:cs typeface="Helvetica Light" charset="0"/>
              </a:rPr>
              <a:t> a </a:t>
            </a:r>
            <a:r>
              <a:rPr lang="en-US" sz="2000" dirty="0" err="1" smtClean="0">
                <a:latin typeface="+mn-lt"/>
                <a:ea typeface="ＭＳ Ｐゴシック" charset="0"/>
                <a:cs typeface="Helvetica Light" charset="0"/>
              </a:rPr>
              <a:t>una</a:t>
            </a:r>
            <a:r>
              <a:rPr lang="en-US" sz="2000" dirty="0" smtClean="0">
                <a:latin typeface="+mn-lt"/>
                <a:ea typeface="ＭＳ Ｐゴシック" charset="0"/>
                <a:cs typeface="Helvetica Light" charset="0"/>
              </a:rPr>
              <a:t> </a:t>
            </a:r>
            <a:r>
              <a:rPr lang="en-US" sz="2000" dirty="0" err="1" smtClean="0">
                <a:latin typeface="+mn-lt"/>
                <a:ea typeface="ＭＳ Ｐゴシック" charset="0"/>
                <a:cs typeface="Helvetica Light" charset="0"/>
              </a:rPr>
              <a:t>cadena</a:t>
            </a:r>
            <a:r>
              <a:rPr lang="en-US" sz="2000" dirty="0" smtClean="0">
                <a:latin typeface="+mn-lt"/>
                <a:ea typeface="ＭＳ Ｐゴシック" charset="0"/>
                <a:cs typeface="Helvetica Light" charset="0"/>
              </a:rPr>
              <a:t> de </a:t>
            </a:r>
            <a:r>
              <a:rPr lang="en-US" sz="2000" dirty="0" err="1" smtClean="0">
                <a:latin typeface="+mn-lt"/>
                <a:ea typeface="ＭＳ Ｐゴシック" charset="0"/>
                <a:cs typeface="Helvetica Light" charset="0"/>
              </a:rPr>
              <a:t>caracteres</a:t>
            </a:r>
            <a:r>
              <a:rPr lang="en-US" sz="2000" dirty="0" smtClean="0">
                <a:latin typeface="+mn-lt"/>
                <a:ea typeface="ＭＳ Ｐゴシック" charset="0"/>
                <a:cs typeface="Helvetica Light" charset="0"/>
              </a:rPr>
              <a:t> </a:t>
            </a:r>
            <a:r>
              <a:rPr lang="en-US" sz="2000" dirty="0" err="1" smtClean="0">
                <a:latin typeface="+mn-lt"/>
                <a:ea typeface="ＭＳ Ｐゴシック" charset="0"/>
                <a:cs typeface="Helvetica Light" charset="0"/>
              </a:rPr>
              <a:t>hasheada</a:t>
            </a:r>
            <a:endParaRPr lang="en-US" sz="2000" dirty="0">
              <a:latin typeface="+mn-lt"/>
              <a:ea typeface="ＭＳ Ｐゴシック" charset="0"/>
              <a:cs typeface="Helvetica Light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 autoUpdateAnimBg="0"/>
      <p:bldP spid="18435" grpId="0" animBg="1" autoUpdateAnimBg="0"/>
      <p:bldP spid="18436" grpId="0" animBg="1" autoUpdateAnimBg="0"/>
      <p:bldP spid="18437" grpId="0" animBg="1" autoUpdateAnimBg="0"/>
      <p:bldP spid="18438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PKI de </a:t>
            </a:r>
            <a:r>
              <a:rPr lang="en-US" dirty="0" err="1" smtClean="0">
                <a:ea typeface="+mj-ea"/>
                <a:cs typeface="+mj-cs"/>
              </a:rPr>
              <a:t>Recursos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9473" name="AutoShape 17"/>
          <p:cNvSpPr>
            <a:spLocks/>
          </p:cNvSpPr>
          <p:nvPr/>
        </p:nvSpPr>
        <p:spPr bwMode="auto">
          <a:xfrm>
            <a:off x="3035300" y="1598613"/>
            <a:ext cx="3694113" cy="931862"/>
          </a:xfrm>
          <a:prstGeom prst="roundRect">
            <a:avLst>
              <a:gd name="adj" fmla="val 14361"/>
            </a:avLst>
          </a:prstGeom>
          <a:gradFill rotWithShape="0">
            <a:gsLst>
              <a:gs pos="0">
                <a:srgbClr val="00969C"/>
              </a:gs>
              <a:gs pos="100000">
                <a:srgbClr val="064A4C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7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pitchFamily="-112" charset="0"/>
                <a:ea typeface="Helvetica" pitchFamily="-112" charset="0"/>
                <a:cs typeface="Helvetica" pitchFamily="-112" charset="0"/>
                <a:sym typeface="Helvetica" pitchFamily="-112" charset="0"/>
              </a:rPr>
              <a:t>Certificado</a:t>
            </a:r>
            <a:r>
              <a:rPr lang="en-US" sz="27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pitchFamily="-112" charset="0"/>
                <a:ea typeface="Helvetica" pitchFamily="-112" charset="0"/>
                <a:cs typeface="Helvetica" pitchFamily="-112" charset="0"/>
                <a:sym typeface="Helvetica" pitchFamily="-112" charset="0"/>
              </a:rPr>
              <a:t> </a:t>
            </a:r>
            <a:r>
              <a:rPr lang="en-US" sz="27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pitchFamily="-112" charset="0"/>
                <a:ea typeface="Helvetica" pitchFamily="-112" charset="0"/>
                <a:cs typeface="Helvetica" pitchFamily="-112" charset="0"/>
                <a:sym typeface="Helvetica" pitchFamily="-112" charset="0"/>
              </a:rPr>
              <a:t>Raíz</a:t>
            </a:r>
            <a:endParaRPr lang="en-US" sz="27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  <a:ea typeface="Helvetica" pitchFamily="-112" charset="0"/>
              <a:cs typeface="Helvetica" pitchFamily="-112" charset="0"/>
              <a:sym typeface="Helvetica" pitchFamily="-112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881563" y="2530475"/>
            <a:ext cx="3775075" cy="2892425"/>
            <a:chOff x="4882306" y="2530450"/>
            <a:chExt cx="3773910" cy="2893219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4971603" y="3924598"/>
              <a:ext cx="3684613" cy="1499071"/>
              <a:chOff x="0" y="-2"/>
              <a:chExt cx="3300" cy="1343"/>
            </a:xfrm>
          </p:grpSpPr>
          <p:sp>
            <p:nvSpPr>
              <p:cNvPr id="19463" name="AutoShape 7"/>
              <p:cNvSpPr>
                <a:spLocks/>
              </p:cNvSpPr>
              <p:nvPr/>
            </p:nvSpPr>
            <p:spPr bwMode="auto">
              <a:xfrm>
                <a:off x="0" y="55"/>
                <a:ext cx="3032" cy="926"/>
              </a:xfrm>
              <a:prstGeom prst="roundRect">
                <a:avLst>
                  <a:gd name="adj" fmla="val 12977"/>
                </a:avLst>
              </a:prstGeom>
              <a:gradFill rotWithShape="0">
                <a:gsLst>
                  <a:gs pos="0">
                    <a:srgbClr val="074EB3"/>
                  </a:gs>
                  <a:gs pos="100000">
                    <a:srgbClr val="0B3280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21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elvetica" pitchFamily="-112" charset="0"/>
                    <a:ea typeface="Helvetica" pitchFamily="-112" charset="0"/>
                    <a:cs typeface="Helvetica" pitchFamily="-112" charset="0"/>
                    <a:sym typeface="Helvetica" pitchFamily="-112" charset="0"/>
                  </a:rPr>
                  <a:t>ResCert #3</a:t>
                </a:r>
              </a:p>
            </p:txBody>
          </p:sp>
          <p:sp>
            <p:nvSpPr>
              <p:cNvPr id="19464" name="AutoShape 8"/>
              <p:cNvSpPr>
                <a:spLocks/>
              </p:cNvSpPr>
              <p:nvPr/>
            </p:nvSpPr>
            <p:spPr bwMode="auto">
              <a:xfrm>
                <a:off x="136" y="705"/>
                <a:ext cx="1423" cy="583"/>
              </a:xfrm>
              <a:prstGeom prst="roundRect">
                <a:avLst>
                  <a:gd name="adj" fmla="val 20630"/>
                </a:avLst>
              </a:prstGeom>
              <a:gradFill rotWithShape="0">
                <a:gsLst>
                  <a:gs pos="0">
                    <a:srgbClr val="1B8D14"/>
                  </a:gs>
                  <a:gs pos="100000">
                    <a:srgbClr val="1C4C0B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192.168.3.0/24</a:t>
                </a:r>
              </a:p>
              <a:p>
                <a:pPr algn="ctr"/>
                <a:r>
                  <a:rPr lang="en-US" sz="17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10.3.0.0/16</a:t>
                </a:r>
              </a:p>
            </p:txBody>
          </p:sp>
          <p:sp>
            <p:nvSpPr>
              <p:cNvPr id="19465" name="AutoShape 9"/>
              <p:cNvSpPr>
                <a:spLocks/>
              </p:cNvSpPr>
              <p:nvPr/>
            </p:nvSpPr>
            <p:spPr bwMode="auto">
              <a:xfrm>
                <a:off x="1691" y="782"/>
                <a:ext cx="1363" cy="559"/>
              </a:xfrm>
              <a:prstGeom prst="roundRect">
                <a:avLst>
                  <a:gd name="adj" fmla="val 21463"/>
                </a:avLst>
              </a:prstGeom>
              <a:gradFill rotWithShape="0">
                <a:gsLst>
                  <a:gs pos="0">
                    <a:srgbClr val="820A12"/>
                  </a:gs>
                  <a:gs pos="100000">
                    <a:srgbClr val="5D0407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Clave </a:t>
                </a:r>
                <a:r>
                  <a:rPr lang="en-US" sz="1700" dirty="0" err="1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pública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US" sz="1700" dirty="0" err="1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para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US" sz="1700" dirty="0" err="1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ResCert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US" sz="17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#3</a:t>
                </a:r>
              </a:p>
            </p:txBody>
          </p:sp>
          <p:sp>
            <p:nvSpPr>
              <p:cNvPr id="19466" name="AutoShape 10"/>
              <p:cNvSpPr>
                <a:spLocks/>
              </p:cNvSpPr>
              <p:nvPr/>
            </p:nvSpPr>
            <p:spPr bwMode="auto">
              <a:xfrm>
                <a:off x="2130" y="-2"/>
                <a:ext cx="1170" cy="563"/>
              </a:xfrm>
              <a:prstGeom prst="roundRect">
                <a:avLst>
                  <a:gd name="adj" fmla="val 21287"/>
                </a:avLst>
              </a:prstGeom>
              <a:gradFill rotWithShape="0">
                <a:gsLst>
                  <a:gs pos="0">
                    <a:srgbClr val="959A98"/>
                  </a:gs>
                  <a:gs pos="100000">
                    <a:srgbClr val="41454C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Firma</a:t>
                </a:r>
                <a:endParaRPr lang="en-US" sz="17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cxnSp>
          <p:nvCxnSpPr>
            <p:cNvPr id="23571" name="AutoShape 18"/>
            <p:cNvCxnSpPr>
              <a:cxnSpLocks noChangeShapeType="1"/>
            </p:cNvCxnSpPr>
            <p:nvPr/>
          </p:nvCxnSpPr>
          <p:spPr bwMode="auto">
            <a:xfrm rot="10800000">
              <a:off x="4882306" y="2530450"/>
              <a:ext cx="1829998" cy="1458888"/>
            </a:xfrm>
            <a:prstGeom prst="straightConnector1">
              <a:avLst/>
            </a:prstGeom>
            <a:noFill/>
            <a:ln w="114300">
              <a:solidFill>
                <a:srgbClr val="00969C"/>
              </a:solidFill>
              <a:miter lim="800000"/>
              <a:headEnd/>
              <a:tailEnd type="triangle" w="med" len="med"/>
            </a:ln>
          </p:spPr>
        </p:cxnSp>
      </p:grp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41313" y="2530475"/>
            <a:ext cx="3789362" cy="1916113"/>
            <a:chOff x="341561" y="2530450"/>
            <a:chExt cx="3788420" cy="1916535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341561" y="2909962"/>
              <a:ext cx="3788420" cy="1537023"/>
              <a:chOff x="0" y="2"/>
              <a:chExt cx="3393" cy="1377"/>
            </a:xfrm>
          </p:grpSpPr>
          <p:sp>
            <p:nvSpPr>
              <p:cNvPr id="19458" name="AutoShape 2"/>
              <p:cNvSpPr>
                <a:spLocks/>
              </p:cNvSpPr>
              <p:nvPr/>
            </p:nvSpPr>
            <p:spPr bwMode="auto">
              <a:xfrm>
                <a:off x="0" y="59"/>
                <a:ext cx="3117" cy="950"/>
              </a:xfrm>
              <a:prstGeom prst="roundRect">
                <a:avLst>
                  <a:gd name="adj" fmla="val 12620"/>
                </a:avLst>
              </a:prstGeom>
              <a:gradFill rotWithShape="0">
                <a:gsLst>
                  <a:gs pos="0">
                    <a:srgbClr val="074EB3"/>
                  </a:gs>
                  <a:gs pos="100000">
                    <a:srgbClr val="0B3280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21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elvetica" pitchFamily="-112" charset="0"/>
                    <a:ea typeface="Helvetica" pitchFamily="-112" charset="0"/>
                    <a:cs typeface="Helvetica" pitchFamily="-112" charset="0"/>
                    <a:sym typeface="Helvetica" pitchFamily="-112" charset="0"/>
                  </a:rPr>
                  <a:t>ResCert #1</a:t>
                </a:r>
              </a:p>
            </p:txBody>
          </p:sp>
          <p:sp>
            <p:nvSpPr>
              <p:cNvPr id="19459" name="AutoShape 3"/>
              <p:cNvSpPr>
                <a:spLocks/>
              </p:cNvSpPr>
              <p:nvPr/>
            </p:nvSpPr>
            <p:spPr bwMode="auto">
              <a:xfrm>
                <a:off x="139" y="726"/>
                <a:ext cx="1464" cy="597"/>
              </a:xfrm>
              <a:prstGeom prst="roundRect">
                <a:avLst>
                  <a:gd name="adj" fmla="val 20065"/>
                </a:avLst>
              </a:prstGeom>
              <a:gradFill rotWithShape="0">
                <a:gsLst>
                  <a:gs pos="0">
                    <a:srgbClr val="1B8D14"/>
                  </a:gs>
                  <a:gs pos="100000">
                    <a:srgbClr val="1C4C0B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192.168.1.0/24</a:t>
                </a:r>
              </a:p>
              <a:p>
                <a:pPr algn="ctr"/>
                <a:r>
                  <a:rPr lang="en-US" sz="17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10.1.0.0/16</a:t>
                </a:r>
              </a:p>
            </p:txBody>
          </p:sp>
          <p:sp>
            <p:nvSpPr>
              <p:cNvPr id="19460" name="AutoShape 4"/>
              <p:cNvSpPr>
                <a:spLocks/>
              </p:cNvSpPr>
              <p:nvPr/>
            </p:nvSpPr>
            <p:spPr bwMode="auto">
              <a:xfrm>
                <a:off x="1738" y="804"/>
                <a:ext cx="1368" cy="575"/>
              </a:xfrm>
              <a:prstGeom prst="roundRect">
                <a:avLst>
                  <a:gd name="adj" fmla="val 20875"/>
                </a:avLst>
              </a:prstGeom>
              <a:gradFill rotWithShape="0">
                <a:gsLst>
                  <a:gs pos="0">
                    <a:srgbClr val="820A12"/>
                  </a:gs>
                  <a:gs pos="100000">
                    <a:srgbClr val="5D0407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Clave </a:t>
                </a:r>
                <a:r>
                  <a:rPr lang="en-US" sz="1700" dirty="0" err="1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pública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US" sz="1700" dirty="0" err="1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para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US" sz="1700" dirty="0" err="1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ResCert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US" sz="17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#1</a:t>
                </a:r>
              </a:p>
            </p:txBody>
          </p:sp>
          <p:sp>
            <p:nvSpPr>
              <p:cNvPr id="19461" name="AutoShape 5"/>
              <p:cNvSpPr>
                <a:spLocks/>
              </p:cNvSpPr>
              <p:nvPr/>
            </p:nvSpPr>
            <p:spPr bwMode="auto">
              <a:xfrm>
                <a:off x="2190" y="2"/>
                <a:ext cx="1203" cy="579"/>
              </a:xfrm>
              <a:prstGeom prst="roundRect">
                <a:avLst>
                  <a:gd name="adj" fmla="val 20699"/>
                </a:avLst>
              </a:prstGeom>
              <a:gradFill rotWithShape="0">
                <a:gsLst>
                  <a:gs pos="0">
                    <a:srgbClr val="959A98"/>
                  </a:gs>
                  <a:gs pos="100000">
                    <a:srgbClr val="41454C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Firma</a:t>
                </a:r>
                <a:endParaRPr lang="en-US" sz="17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cxnSp>
          <p:nvCxnSpPr>
            <p:cNvPr id="23565" name="AutoShape 19"/>
            <p:cNvCxnSpPr>
              <a:cxnSpLocks noChangeShapeType="1"/>
            </p:cNvCxnSpPr>
            <p:nvPr/>
          </p:nvCxnSpPr>
          <p:spPr bwMode="auto">
            <a:xfrm rot="10800000" flipH="1">
              <a:off x="1924348" y="2530450"/>
              <a:ext cx="2205633" cy="442019"/>
            </a:xfrm>
            <a:prstGeom prst="straightConnector1">
              <a:avLst/>
            </a:prstGeom>
            <a:noFill/>
            <a:ln w="88900">
              <a:solidFill>
                <a:srgbClr val="00969C"/>
              </a:solidFill>
              <a:miter lim="800000"/>
              <a:headEnd/>
              <a:tailEnd type="triangle" w="med" len="med"/>
            </a:ln>
          </p:spPr>
        </p:cxnSp>
      </p:grp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149225" y="4386263"/>
            <a:ext cx="3759200" cy="2411412"/>
            <a:chOff x="148457" y="4385592"/>
            <a:chExt cx="3760514" cy="2412133"/>
          </a:xfrm>
        </p:grpSpPr>
        <p:grpSp>
          <p:nvGrpSpPr>
            <p:cNvPr id="7" name="Group 16"/>
            <p:cNvGrpSpPr>
              <a:grpSpLocks/>
            </p:cNvGrpSpPr>
            <p:nvPr/>
          </p:nvGrpSpPr>
          <p:grpSpPr bwMode="auto">
            <a:xfrm>
              <a:off x="148457" y="5268516"/>
              <a:ext cx="3760514" cy="1529209"/>
              <a:chOff x="0" y="0"/>
              <a:chExt cx="3369" cy="1369"/>
            </a:xfrm>
          </p:grpSpPr>
          <p:sp>
            <p:nvSpPr>
              <p:cNvPr id="19468" name="AutoShape 12"/>
              <p:cNvSpPr>
                <a:spLocks/>
              </p:cNvSpPr>
              <p:nvPr/>
            </p:nvSpPr>
            <p:spPr bwMode="auto">
              <a:xfrm>
                <a:off x="0" y="58"/>
                <a:ext cx="3094" cy="943"/>
              </a:xfrm>
              <a:prstGeom prst="roundRect">
                <a:avLst>
                  <a:gd name="adj" fmla="val 12713"/>
                </a:avLst>
              </a:prstGeom>
              <a:gradFill rotWithShape="0">
                <a:gsLst>
                  <a:gs pos="0">
                    <a:srgbClr val="074EB3"/>
                  </a:gs>
                  <a:gs pos="100000">
                    <a:srgbClr val="0B3280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21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Helvetica" pitchFamily="-112" charset="0"/>
                    <a:ea typeface="Helvetica" pitchFamily="-112" charset="0"/>
                    <a:cs typeface="Helvetica" pitchFamily="-112" charset="0"/>
                    <a:sym typeface="Helvetica" pitchFamily="-112" charset="0"/>
                  </a:rPr>
                  <a:t>ResCert #2</a:t>
                </a:r>
              </a:p>
            </p:txBody>
          </p:sp>
          <p:sp>
            <p:nvSpPr>
              <p:cNvPr id="19469" name="AutoShape 13"/>
              <p:cNvSpPr>
                <a:spLocks/>
              </p:cNvSpPr>
              <p:nvPr/>
            </p:nvSpPr>
            <p:spPr bwMode="auto">
              <a:xfrm>
                <a:off x="139" y="721"/>
                <a:ext cx="1451" cy="594"/>
              </a:xfrm>
              <a:prstGeom prst="roundRect">
                <a:avLst>
                  <a:gd name="adj" fmla="val 20208"/>
                </a:avLst>
              </a:prstGeom>
              <a:gradFill rotWithShape="0">
                <a:gsLst>
                  <a:gs pos="0">
                    <a:srgbClr val="1B8D14"/>
                  </a:gs>
                  <a:gs pos="100000">
                    <a:srgbClr val="1C4C0B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192.168.1.0</a:t>
                </a:r>
                <a:r>
                  <a:rPr lang="en-US" sz="17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/24</a:t>
                </a:r>
              </a:p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10.1.0.0</a:t>
                </a:r>
                <a:r>
                  <a:rPr lang="en-US" sz="17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/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18</a:t>
                </a:r>
                <a:endParaRPr lang="en-US" sz="17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9470" name="AutoShape 14"/>
              <p:cNvSpPr>
                <a:spLocks/>
              </p:cNvSpPr>
              <p:nvPr/>
            </p:nvSpPr>
            <p:spPr bwMode="auto">
              <a:xfrm>
                <a:off x="1726" y="798"/>
                <a:ext cx="1350" cy="571"/>
              </a:xfrm>
              <a:prstGeom prst="roundRect">
                <a:avLst>
                  <a:gd name="adj" fmla="val 21028"/>
                </a:avLst>
              </a:prstGeom>
              <a:gradFill rotWithShape="0">
                <a:gsLst>
                  <a:gs pos="0">
                    <a:srgbClr val="820A12"/>
                  </a:gs>
                  <a:gs pos="100000">
                    <a:srgbClr val="5D0407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Clave </a:t>
                </a:r>
                <a:r>
                  <a:rPr lang="en-US" sz="1700" dirty="0" err="1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pública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US" sz="1700" dirty="0" err="1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para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US" sz="1700" dirty="0" err="1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ResCert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US" sz="17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#2</a:t>
                </a:r>
              </a:p>
            </p:txBody>
          </p:sp>
          <p:sp>
            <p:nvSpPr>
              <p:cNvPr id="19471" name="AutoShape 15"/>
              <p:cNvSpPr>
                <a:spLocks/>
              </p:cNvSpPr>
              <p:nvPr/>
            </p:nvSpPr>
            <p:spPr bwMode="auto">
              <a:xfrm>
                <a:off x="2174" y="0"/>
                <a:ext cx="1195" cy="574"/>
              </a:xfrm>
              <a:prstGeom prst="roundRect">
                <a:avLst>
                  <a:gd name="adj" fmla="val 20852"/>
                </a:avLst>
              </a:prstGeom>
              <a:gradFill rotWithShape="0">
                <a:gsLst>
                  <a:gs pos="0">
                    <a:srgbClr val="959A98"/>
                  </a:gs>
                  <a:gs pos="100000">
                    <a:srgbClr val="41454C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Firma</a:t>
                </a:r>
                <a:endParaRPr lang="en-US" sz="17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cxnSp>
          <p:nvCxnSpPr>
            <p:cNvPr id="23559" name="AutoShape 20"/>
            <p:cNvCxnSpPr>
              <a:cxnSpLocks noChangeShapeType="1"/>
            </p:cNvCxnSpPr>
            <p:nvPr/>
          </p:nvCxnSpPr>
          <p:spPr bwMode="auto">
            <a:xfrm rot="10800000" flipH="1">
              <a:off x="1642846" y="4385592"/>
              <a:ext cx="191497" cy="947711"/>
            </a:xfrm>
            <a:prstGeom prst="straightConnector1">
              <a:avLst/>
            </a:prstGeom>
            <a:noFill/>
            <a:ln w="76200">
              <a:solidFill>
                <a:srgbClr val="00969C"/>
              </a:solidFill>
              <a:miter lim="800000"/>
              <a:headEnd/>
              <a:tailEnd type="triangle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3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979487"/>
          </a:xfrm>
        </p:spPr>
        <p:txBody>
          <a:bodyPr>
            <a:normAutofit/>
          </a:bodyPr>
          <a:lstStyle/>
          <a:p>
            <a:r>
              <a:rPr lang="en-US" sz="4400" b="1" cap="all" dirty="0" smtClean="0">
                <a:solidFill>
                  <a:schemeClr val="tx1"/>
                </a:solidFill>
              </a:rPr>
              <a:t>¿</a:t>
            </a:r>
            <a:r>
              <a:rPr lang="en-US" sz="4400" b="1" cap="all" dirty="0" err="1" smtClean="0">
                <a:solidFill>
                  <a:schemeClr val="tx1"/>
                </a:solidFill>
              </a:rPr>
              <a:t>Cómo</a:t>
            </a:r>
            <a:r>
              <a:rPr lang="en-US" sz="4400" b="1" cap="all" dirty="0" smtClean="0">
                <a:solidFill>
                  <a:schemeClr val="tx1"/>
                </a:solidFill>
              </a:rPr>
              <a:t> </a:t>
            </a:r>
            <a:r>
              <a:rPr lang="en-US" sz="4400" b="1" cap="all" dirty="0" err="1" smtClean="0">
                <a:solidFill>
                  <a:schemeClr val="tx1"/>
                </a:solidFill>
              </a:rPr>
              <a:t>funciona</a:t>
            </a:r>
            <a:r>
              <a:rPr lang="en-US" sz="4400" b="1" cap="all" dirty="0" smtClean="0">
                <a:solidFill>
                  <a:schemeClr val="tx1"/>
                </a:solidFill>
              </a:rPr>
              <a:t> Internet?</a:t>
            </a:r>
            <a:endParaRPr lang="en-US" sz="4400" b="1" cap="al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1824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2486"/>
            <a:ext cx="8229600" cy="5360714"/>
          </a:xfrm>
        </p:spPr>
        <p:txBody>
          <a:bodyPr>
            <a:normAutofit/>
          </a:bodyPr>
          <a:lstStyle/>
          <a:p>
            <a:r>
              <a:rPr lang="en-US" dirty="0" err="1" smtClean="0"/>
              <a:t>Usando</a:t>
            </a:r>
            <a:r>
              <a:rPr lang="en-US" dirty="0" smtClean="0"/>
              <a:t> </a:t>
            </a:r>
            <a:r>
              <a:rPr lang="en-US" dirty="0" err="1" smtClean="0"/>
              <a:t>certificados</a:t>
            </a:r>
            <a:r>
              <a:rPr lang="en-US" dirty="0" smtClean="0"/>
              <a:t> 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crear</a:t>
            </a:r>
            <a:r>
              <a:rPr lang="en-US" dirty="0" smtClean="0"/>
              <a:t> </a:t>
            </a:r>
            <a:r>
              <a:rPr lang="en-US" dirty="0" err="1" smtClean="0"/>
              <a:t>objetos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describan</a:t>
            </a:r>
            <a:r>
              <a:rPr lang="en-US" dirty="0" smtClean="0"/>
              <a:t> el </a:t>
            </a:r>
            <a:r>
              <a:rPr lang="en-US" dirty="0" err="1" smtClean="0"/>
              <a:t>origen</a:t>
            </a:r>
            <a:r>
              <a:rPr lang="en-US" dirty="0" smtClean="0"/>
              <a:t> de un </a:t>
            </a:r>
            <a:r>
              <a:rPr lang="en-US" dirty="0" err="1" smtClean="0"/>
              <a:t>prefijo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ROAs</a:t>
            </a:r>
            <a:r>
              <a:rPr lang="en-US" dirty="0"/>
              <a:t>: Routing Origin Authorization</a:t>
            </a:r>
            <a:endParaRPr lang="en-US" dirty="0" smtClean="0"/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ROAs</a:t>
            </a:r>
            <a:r>
              <a:rPr lang="en-US" dirty="0" smtClean="0"/>
              <a:t> </a:t>
            </a:r>
            <a:r>
              <a:rPr lang="en-US" dirty="0" err="1" smtClean="0"/>
              <a:t>contienen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AS de </a:t>
            </a:r>
            <a:r>
              <a:rPr lang="en-US" dirty="0" err="1" smtClean="0"/>
              <a:t>origen</a:t>
            </a:r>
            <a:r>
              <a:rPr lang="en-US" dirty="0" smtClean="0"/>
              <a:t> </a:t>
            </a:r>
            <a:r>
              <a:rPr lang="en-US" dirty="0" err="1" smtClean="0"/>
              <a:t>permitido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un </a:t>
            </a:r>
            <a:r>
              <a:rPr lang="en-US" dirty="0" err="1" smtClean="0"/>
              <a:t>conjunto</a:t>
            </a:r>
            <a:r>
              <a:rPr lang="en-US" dirty="0" smtClean="0"/>
              <a:t> de </a:t>
            </a:r>
            <a:r>
              <a:rPr lang="en-US" dirty="0" err="1" smtClean="0"/>
              <a:t>prefijos</a:t>
            </a:r>
            <a:endParaRPr lang="en-US" dirty="0" smtClean="0"/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ROAs</a:t>
            </a:r>
            <a:r>
              <a:rPr lang="en-US" dirty="0" smtClean="0"/>
              <a:t> son </a:t>
            </a:r>
            <a:r>
              <a:rPr lang="en-US" dirty="0" err="1" smtClean="0"/>
              <a:t>firmados</a:t>
            </a:r>
            <a:r>
              <a:rPr lang="en-US" dirty="0" smtClean="0"/>
              <a:t> </a:t>
            </a:r>
            <a:r>
              <a:rPr lang="en-US" dirty="0" err="1" smtClean="0"/>
              <a:t>usando</a:t>
            </a:r>
            <a:r>
              <a:rPr lang="en-US" dirty="0" smtClean="0"/>
              <a:t> los </a:t>
            </a:r>
            <a:r>
              <a:rPr lang="en-US" dirty="0" err="1" smtClean="0"/>
              <a:t>certificados</a:t>
            </a:r>
            <a:r>
              <a:rPr lang="en-US" dirty="0" smtClean="0"/>
              <a:t> </a:t>
            </a:r>
            <a:r>
              <a:rPr lang="en-US" dirty="0" err="1" smtClean="0"/>
              <a:t>generados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RPKI </a:t>
            </a:r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ROAs</a:t>
            </a:r>
            <a:r>
              <a:rPr lang="en-US" dirty="0" smtClean="0"/>
              <a:t> </a:t>
            </a:r>
            <a:r>
              <a:rPr lang="en-US" dirty="0" err="1" smtClean="0"/>
              <a:t>firmados</a:t>
            </a:r>
            <a:r>
              <a:rPr lang="en-US" dirty="0" smtClean="0"/>
              <a:t> son </a:t>
            </a:r>
            <a:r>
              <a:rPr lang="en-US" dirty="0" err="1" smtClean="0"/>
              <a:t>copiados</a:t>
            </a:r>
            <a:r>
              <a:rPr lang="en-US" dirty="0" smtClean="0"/>
              <a:t> al </a:t>
            </a:r>
            <a:r>
              <a:rPr lang="en-US" dirty="0" err="1" smtClean="0"/>
              <a:t>repositorio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8533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349375" y="2033588"/>
            <a:ext cx="6262688" cy="2533650"/>
            <a:chOff x="0" y="0"/>
            <a:chExt cx="5611" cy="2270"/>
          </a:xfrm>
        </p:grpSpPr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326" y="0"/>
              <a:ext cx="5285" cy="2270"/>
              <a:chOff x="0" y="0"/>
              <a:chExt cx="5284" cy="2270"/>
            </a:xfrm>
          </p:grpSpPr>
          <p:sp>
            <p:nvSpPr>
              <p:cNvPr id="24584" name="AutoShape 3"/>
              <p:cNvSpPr>
                <a:spLocks/>
              </p:cNvSpPr>
              <p:nvPr/>
            </p:nvSpPr>
            <p:spPr bwMode="auto">
              <a:xfrm>
                <a:off x="0" y="0"/>
                <a:ext cx="5284" cy="2270"/>
              </a:xfrm>
              <a:prstGeom prst="roundRect">
                <a:avLst>
                  <a:gd name="adj" fmla="val 5282"/>
                </a:avLst>
              </a:prstGeom>
              <a:noFill/>
              <a:ln w="25400">
                <a:solidFill>
                  <a:srgbClr val="41454C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84" name="AutoShape 4"/>
              <p:cNvSpPr>
                <a:spLocks/>
              </p:cNvSpPr>
              <p:nvPr/>
            </p:nvSpPr>
            <p:spPr bwMode="auto">
              <a:xfrm>
                <a:off x="229" y="1155"/>
                <a:ext cx="2049" cy="816"/>
              </a:xfrm>
              <a:prstGeom prst="roundRect">
                <a:avLst>
                  <a:gd name="adj" fmla="val 14708"/>
                </a:avLst>
              </a:prstGeom>
              <a:gradFill rotWithShape="0">
                <a:gsLst>
                  <a:gs pos="0">
                    <a:srgbClr val="820A12"/>
                  </a:gs>
                  <a:gs pos="100000">
                    <a:srgbClr val="5D0407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r>
                  <a:rPr lang="en-US" sz="17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Origin AS : 10</a:t>
                </a:r>
              </a:p>
            </p:txBody>
          </p:sp>
          <p:sp>
            <p:nvSpPr>
              <p:cNvPr id="20485" name="AutoShape 5"/>
              <p:cNvSpPr>
                <a:spLocks/>
              </p:cNvSpPr>
              <p:nvPr/>
            </p:nvSpPr>
            <p:spPr bwMode="auto">
              <a:xfrm>
                <a:off x="2478" y="166"/>
                <a:ext cx="2550" cy="1937"/>
              </a:xfrm>
              <a:prstGeom prst="roundRect">
                <a:avLst>
                  <a:gd name="adj" fmla="val 6190"/>
                </a:avLst>
              </a:prstGeom>
              <a:gradFill rotWithShape="0">
                <a:gsLst>
                  <a:gs pos="0">
                    <a:srgbClr val="00969C"/>
                  </a:gs>
                  <a:gs pos="100000">
                    <a:srgbClr val="064A4C"/>
                  </a:gs>
                </a:gsLst>
                <a:lin ang="5400000" scaled="1"/>
              </a:gradFill>
              <a:ln>
                <a:noFill/>
              </a:ln>
              <a:effectLst>
                <a:outerShdw blurRad="76200" algn="ctr" rotWithShape="0">
                  <a:schemeClr val="bg2">
                    <a:alpha val="79999"/>
                  </a:schemeClr>
                </a:outerShdw>
              </a:effectLst>
              <a:extLst>
                <a:ext uri="{91240B29-F687-4f45-9708-019B960494DF}">
  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r>
                  <a:rPr lang="en-US" sz="17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10.1.1.0/16 </a:t>
                </a:r>
                <a:r>
                  <a:rPr lang="en-US" sz="1700" dirty="0" err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maxLen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24</a:t>
                </a:r>
              </a:p>
              <a:p>
                <a:r>
                  <a:rPr lang="en-US" sz="17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192.168.1.0/24 </a:t>
                </a:r>
                <a:r>
                  <a:rPr lang="en-US" sz="1700" dirty="0" err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maxLen</a:t>
                </a:r>
                <a:r>
                  <a:rPr lang="en-US" sz="17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US" sz="17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24</a:t>
                </a:r>
                <a:endParaRPr lang="en-US" sz="17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sp>
          <p:nvSpPr>
            <p:cNvPr id="20482" name="AutoShape 2"/>
            <p:cNvSpPr>
              <a:spLocks/>
            </p:cNvSpPr>
            <p:nvPr/>
          </p:nvSpPr>
          <p:spPr bwMode="auto">
            <a:xfrm>
              <a:off x="0" y="149"/>
              <a:ext cx="1895" cy="815"/>
            </a:xfrm>
            <a:prstGeom prst="roundRect">
              <a:avLst>
                <a:gd name="adj" fmla="val 14718"/>
              </a:avLst>
            </a:prstGeom>
            <a:gradFill rotWithShape="0">
              <a:gsLst>
                <a:gs pos="0">
                  <a:srgbClr val="074EB3"/>
                </a:gs>
                <a:gs pos="100000">
                  <a:srgbClr val="0B3280"/>
                </a:gs>
              </a:gsLst>
              <a:lin ang="5400000" scaled="1"/>
            </a:gra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17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elvetica" pitchFamily="-112" charset="0"/>
                  <a:ea typeface="Helvetica" pitchFamily="-112" charset="0"/>
                  <a:cs typeface="Helvetica" pitchFamily="-112" charset="0"/>
                  <a:sym typeface="Helvetica" pitchFamily="-112" charset="0"/>
                </a:rPr>
                <a:t>ResCert #34</a:t>
              </a:r>
            </a:p>
          </p:txBody>
        </p:sp>
      </p:grpSp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ea typeface="+mj-ea"/>
                <a:cs typeface="+mj-cs"/>
              </a:rPr>
              <a:t>ROAs</a:t>
            </a:r>
            <a:r>
              <a:rPr lang="en-US" dirty="0" smtClean="0">
                <a:ea typeface="+mj-ea"/>
                <a:cs typeface="+mj-cs"/>
              </a:rPr>
              <a:t> (ii) 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0488" name="Rectangle 8"/>
          <p:cNvSpPr>
            <a:spLocks/>
          </p:cNvSpPr>
          <p:nvPr/>
        </p:nvSpPr>
        <p:spPr bwMode="auto">
          <a:xfrm>
            <a:off x="581025" y="1231900"/>
            <a:ext cx="4741863" cy="492125"/>
          </a:xfrm>
          <a:prstGeom prst="rect">
            <a:avLst/>
          </a:prstGeom>
          <a:noFill/>
          <a:ln w="12700" cap="flat">
            <a:solidFill>
              <a:srgbClr val="00969C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ea typeface="ＭＳ Ｐゴシック" charset="0"/>
                <a:cs typeface="Helvetica Light" charset="0"/>
              </a:rPr>
              <a:t>ROA: route origin authorization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3375" y="4818063"/>
            <a:ext cx="43434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Un ROA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es</a:t>
            </a:r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una</a:t>
            </a:r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sentencia</a:t>
            </a:r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sobre</a:t>
            </a:r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ruteo</a:t>
            </a:r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:</a:t>
            </a:r>
            <a:endParaRPr lang="en-US" dirty="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dirty="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r>
              <a:rPr lang="en-US" i="1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“El </a:t>
            </a:r>
            <a:r>
              <a:rPr lang="en-US" i="1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prefijo</a:t>
            </a:r>
            <a:r>
              <a:rPr lang="en-US" i="1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i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10.1.1.0/16, </a:t>
            </a:r>
            <a:r>
              <a:rPr lang="en-US" i="1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desagregado</a:t>
            </a:r>
            <a:r>
              <a:rPr lang="en-US" i="1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hasta</a:t>
            </a:r>
            <a:r>
              <a:rPr lang="en-US" i="1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i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/24s</a:t>
            </a:r>
            <a:r>
              <a:rPr lang="en-US" i="1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, </a:t>
            </a:r>
            <a:r>
              <a:rPr lang="en-US" i="1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será</a:t>
            </a:r>
            <a:r>
              <a:rPr lang="en-US" i="1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anunciado</a:t>
            </a:r>
            <a:r>
              <a:rPr lang="en-US" i="1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desde</a:t>
            </a:r>
            <a:r>
              <a:rPr lang="en-US" i="1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el AS </a:t>
            </a:r>
            <a:r>
              <a:rPr lang="en-US" i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10”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29188" y="4818063"/>
            <a:ext cx="2782887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Los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ROAs</a:t>
            </a:r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son </a:t>
            </a:r>
            <a:r>
              <a:rPr lang="en-US" b="1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firmados</a:t>
            </a:r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usando</a:t>
            </a:r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la clave del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certificado</a:t>
            </a:r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recursos</a:t>
            </a:r>
            <a:r>
              <a:rPr lang="en-US" dirty="0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incluido</a:t>
            </a:r>
            <a:endParaRPr lang="en-US" i="1" dirty="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6707823"/>
              </p:ext>
            </p:extLst>
          </p:nvPr>
        </p:nvGraphicFramePr>
        <p:xfrm>
          <a:off x="1172136" y="2290627"/>
          <a:ext cx="738531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061"/>
                <a:gridCol w="1474564"/>
                <a:gridCol w="1474564"/>
                <a:gridCol w="1474564"/>
                <a:gridCol w="147456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MaxLen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Origin 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Valid</a:t>
                      </a:r>
                      <a:r>
                        <a:rPr lang="en-US" baseline="0" dirty="0" smtClean="0"/>
                        <a:t> Since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Valid</a:t>
                      </a:r>
                      <a:r>
                        <a:rPr lang="en-US" baseline="0" dirty="0" smtClean="0"/>
                        <a:t> Until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200.40.0.0/17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2013-01-02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2013-12-31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200.3.12.0/22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2013-01-02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2014-12-31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ROAs</a:t>
            </a:r>
            <a:r>
              <a:rPr lang="en-US" dirty="0" smtClean="0"/>
              <a:t> (iii)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18621"/>
            <a:ext cx="8229600" cy="493367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Un ROA </a:t>
            </a:r>
            <a:r>
              <a:rPr lang="en-US" dirty="0" err="1" smtClean="0"/>
              <a:t>simplificado</a:t>
            </a:r>
            <a:r>
              <a:rPr lang="en-US" dirty="0" smtClean="0"/>
              <a:t> </a:t>
            </a:r>
            <a:r>
              <a:rPr lang="en-US" dirty="0" err="1" smtClean="0"/>
              <a:t>contiene</a:t>
            </a:r>
            <a:r>
              <a:rPr lang="en-US" dirty="0" smtClean="0"/>
              <a:t> la </a:t>
            </a:r>
            <a:r>
              <a:rPr lang="en-US" dirty="0" err="1" smtClean="0"/>
              <a:t>siguiente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Este ROA </a:t>
            </a:r>
            <a:r>
              <a:rPr lang="en-US" dirty="0" err="1" smtClean="0"/>
              <a:t>establece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”El </a:t>
            </a:r>
            <a:r>
              <a:rPr lang="en-US" dirty="0" err="1" smtClean="0"/>
              <a:t>prefijo</a:t>
            </a:r>
            <a:r>
              <a:rPr lang="en-US" dirty="0" smtClean="0"/>
              <a:t> 200.40.0.0</a:t>
            </a:r>
            <a:r>
              <a:rPr lang="en-US" dirty="0"/>
              <a:t>/17</a:t>
            </a:r>
            <a:r>
              <a:rPr lang="en-US" dirty="0" smtClean="0"/>
              <a:t> </a:t>
            </a:r>
            <a:r>
              <a:rPr lang="en-US" dirty="0" err="1" smtClean="0"/>
              <a:t>será</a:t>
            </a:r>
            <a:r>
              <a:rPr lang="en-US" dirty="0" smtClean="0"/>
              <a:t> </a:t>
            </a:r>
            <a:r>
              <a:rPr lang="en-US" dirty="0" err="1" smtClean="0"/>
              <a:t>originado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ASN 6057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podría</a:t>
            </a:r>
            <a:r>
              <a:rPr lang="en-US" dirty="0" smtClean="0"/>
              <a:t> ser </a:t>
            </a:r>
            <a:r>
              <a:rPr lang="en-US" dirty="0" err="1" smtClean="0"/>
              <a:t>desagregado</a:t>
            </a:r>
            <a:r>
              <a:rPr lang="en-US" dirty="0" smtClean="0"/>
              <a:t> </a:t>
            </a:r>
            <a:r>
              <a:rPr lang="en-US" dirty="0" err="1" smtClean="0"/>
              <a:t>hasta</a:t>
            </a:r>
            <a:r>
              <a:rPr lang="en-US" dirty="0" smtClean="0"/>
              <a:t> un /20" ”</a:t>
            </a:r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válido</a:t>
            </a:r>
            <a:r>
              <a:rPr lang="en-US" dirty="0" smtClean="0"/>
              <a:t> </a:t>
            </a:r>
            <a:r>
              <a:rPr lang="en-US" dirty="0" err="1" smtClean="0"/>
              <a:t>desde</a:t>
            </a:r>
            <a:r>
              <a:rPr lang="en-US" dirty="0" smtClean="0"/>
              <a:t> el 2 de </a:t>
            </a:r>
            <a:r>
              <a:rPr lang="en-US" dirty="0" err="1" smtClean="0"/>
              <a:t>Enero</a:t>
            </a:r>
            <a:r>
              <a:rPr lang="en-US" dirty="0" smtClean="0"/>
              <a:t> de 2013 </a:t>
            </a:r>
            <a:r>
              <a:rPr lang="en-US" dirty="0" err="1" smtClean="0"/>
              <a:t>hasta</a:t>
            </a:r>
            <a:r>
              <a:rPr lang="en-US" dirty="0" smtClean="0"/>
              <a:t> el 31 de </a:t>
            </a:r>
            <a:r>
              <a:rPr lang="en-US" dirty="0" err="1" smtClean="0"/>
              <a:t>Diciembre</a:t>
            </a:r>
            <a:r>
              <a:rPr lang="en-US" dirty="0" smtClean="0"/>
              <a:t> de 2013"</a:t>
            </a:r>
          </a:p>
          <a:p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contenido</a:t>
            </a:r>
            <a:r>
              <a:rPr lang="en-US" dirty="0" smtClean="0"/>
              <a:t> del ROA:</a:t>
            </a:r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ROAs</a:t>
            </a:r>
            <a:r>
              <a:rPr lang="en-US" dirty="0" smtClean="0"/>
              <a:t> </a:t>
            </a:r>
            <a:r>
              <a:rPr lang="en-US" dirty="0" err="1" smtClean="0"/>
              <a:t>contienen</a:t>
            </a:r>
            <a:r>
              <a:rPr lang="en-US" dirty="0" smtClean="0"/>
              <a:t> material </a:t>
            </a:r>
            <a:r>
              <a:rPr lang="en-US" dirty="0" err="1" smtClean="0"/>
              <a:t>criptográfico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permite</a:t>
            </a:r>
            <a:r>
              <a:rPr lang="en-US" dirty="0" smtClean="0"/>
              <a:t> la </a:t>
            </a:r>
            <a:r>
              <a:rPr lang="en-US" dirty="0" err="1" smtClean="0"/>
              <a:t>validación</a:t>
            </a:r>
            <a:r>
              <a:rPr lang="en-US" dirty="0" smtClean="0"/>
              <a:t> del </a:t>
            </a:r>
            <a:r>
              <a:rPr lang="en-US" dirty="0" err="1" smtClean="0"/>
              <a:t>contenido</a:t>
            </a:r>
            <a:r>
              <a:rPr lang="en-US" dirty="0" smtClean="0"/>
              <a:t> del ROA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2126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Estructura de la RPKI de LACNIC</a:t>
            </a:r>
            <a:endParaRPr lang="es-A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1926358"/>
              </p:ext>
            </p:extLst>
          </p:nvPr>
        </p:nvGraphicFramePr>
        <p:xfrm>
          <a:off x="467500" y="1787402"/>
          <a:ext cx="8082038" cy="422970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urved Left Arrow 2"/>
          <p:cNvSpPr/>
          <p:nvPr/>
        </p:nvSpPr>
        <p:spPr>
          <a:xfrm>
            <a:off x="5366072" y="1604840"/>
            <a:ext cx="880533" cy="665162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urved Left Arrow 4"/>
          <p:cNvSpPr/>
          <p:nvPr/>
        </p:nvSpPr>
        <p:spPr>
          <a:xfrm rot="18761034">
            <a:off x="5767791" y="2304695"/>
            <a:ext cx="709352" cy="1403723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303005" y="1604840"/>
            <a:ext cx="2556933" cy="665163"/>
          </a:xfrm>
          <a:prstGeom prst="wedgeEllipseCallout">
            <a:avLst>
              <a:gd name="adj1" fmla="val 87087"/>
              <a:gd name="adj2" fmla="val 44804"/>
            </a:avLst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RTA </a:t>
            </a:r>
            <a:r>
              <a:rPr lang="en-US" dirty="0" err="1" smtClean="0"/>
              <a:t>es</a:t>
            </a:r>
            <a:r>
              <a:rPr lang="en-US" dirty="0" smtClean="0"/>
              <a:t> auto-</a:t>
            </a:r>
            <a:r>
              <a:rPr lang="en-US" dirty="0" err="1" smtClean="0"/>
              <a:t>firmado</a:t>
            </a:r>
            <a:endParaRPr lang="en-US" dirty="0"/>
          </a:p>
        </p:txBody>
      </p:sp>
      <p:sp>
        <p:nvSpPr>
          <p:cNvPr id="7" name="Curved Left Arrow 6"/>
          <p:cNvSpPr/>
          <p:nvPr/>
        </p:nvSpPr>
        <p:spPr>
          <a:xfrm>
            <a:off x="6203375" y="3743110"/>
            <a:ext cx="709352" cy="1015172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6558052" y="2341393"/>
            <a:ext cx="2262420" cy="665163"/>
          </a:xfrm>
          <a:prstGeom prst="wedgeEllipseCallout">
            <a:avLst>
              <a:gd name="adj1" fmla="val -46026"/>
              <a:gd name="adj2" fmla="val 146634"/>
            </a:avLst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Cadena</a:t>
            </a:r>
            <a:r>
              <a:rPr lang="en-US" dirty="0" smtClean="0"/>
              <a:t> de </a:t>
            </a:r>
            <a:r>
              <a:rPr lang="en-US" dirty="0" err="1" smtClean="0"/>
              <a:t>firmas</a:t>
            </a:r>
            <a:endParaRPr lang="en-US" dirty="0"/>
          </a:p>
        </p:txBody>
      </p:sp>
      <p:sp>
        <p:nvSpPr>
          <p:cNvPr id="9" name="Curved Left Arrow 8"/>
          <p:cNvSpPr/>
          <p:nvPr/>
        </p:nvSpPr>
        <p:spPr>
          <a:xfrm rot="19690093">
            <a:off x="6745872" y="4512406"/>
            <a:ext cx="709352" cy="1158728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06175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noProof="0" dirty="0" smtClean="0"/>
              <a:t>Estructura de la RPKI LACNIC (ii)</a:t>
            </a:r>
            <a:endParaRPr lang="es-AR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noProof="0" dirty="0" smtClean="0"/>
              <a:t>CAs</a:t>
            </a:r>
          </a:p>
          <a:p>
            <a:pPr lvl="1"/>
            <a:r>
              <a:rPr lang="es-AR" noProof="0" dirty="0" smtClean="0"/>
              <a:t>Entidad emisora de certificados (bit CA=1)</a:t>
            </a:r>
          </a:p>
          <a:p>
            <a:pPr lvl="2"/>
            <a:r>
              <a:rPr lang="es-AR" dirty="0" smtClean="0"/>
              <a:t>ISPs pueden usar este certificado para firmar certificados de sus clientes</a:t>
            </a:r>
            <a:endParaRPr lang="es-AR" noProof="0" dirty="0" smtClean="0"/>
          </a:p>
          <a:p>
            <a:r>
              <a:rPr lang="es-AR" noProof="0" dirty="0" smtClean="0"/>
              <a:t>Repositorio</a:t>
            </a:r>
          </a:p>
          <a:p>
            <a:pPr lvl="1"/>
            <a:r>
              <a:rPr lang="es-AR" noProof="0" dirty="0" smtClean="0"/>
              <a:t>Repositorio de certificados, CRLs y manifiestos</a:t>
            </a:r>
          </a:p>
          <a:p>
            <a:pPr lvl="1"/>
            <a:r>
              <a:rPr lang="es-AR" noProof="0" dirty="0" smtClean="0"/>
              <a:t>Accesible via “rsync”</a:t>
            </a:r>
          </a:p>
          <a:p>
            <a:r>
              <a:rPr lang="es-AR" noProof="0" dirty="0" smtClean="0"/>
              <a:t>Interfaz de gestión</a:t>
            </a:r>
          </a:p>
          <a:p>
            <a:pPr lvl="1"/>
            <a:r>
              <a:rPr lang="es-AR" noProof="0" dirty="0" smtClean="0"/>
              <a:t>Interfaz web de usuario para aquellos que prefieran el modo “hosted”</a:t>
            </a:r>
          </a:p>
          <a:p>
            <a:pPr lvl="1"/>
            <a:endParaRPr lang="es-AR" noProof="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62829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Validación</a:t>
            </a:r>
            <a:r>
              <a:rPr lang="en-US" dirty="0" smtClean="0"/>
              <a:t> de Origen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Los routers </a:t>
            </a:r>
            <a:r>
              <a:rPr lang="en-US" dirty="0" err="1" smtClean="0"/>
              <a:t>arman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base de </a:t>
            </a:r>
            <a:r>
              <a:rPr lang="en-US" dirty="0" err="1" smtClean="0"/>
              <a:t>datos</a:t>
            </a:r>
            <a:r>
              <a:rPr lang="en-US" dirty="0" smtClean="0"/>
              <a:t> con la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reciben</a:t>
            </a:r>
            <a:r>
              <a:rPr lang="en-US" dirty="0" smtClean="0"/>
              <a:t> de los caches</a:t>
            </a:r>
          </a:p>
          <a:p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tabla</a:t>
            </a:r>
            <a:r>
              <a:rPr lang="en-US" dirty="0" smtClean="0"/>
              <a:t> </a:t>
            </a:r>
            <a:r>
              <a:rPr lang="en-US" dirty="0" err="1" smtClean="0"/>
              <a:t>contiene</a:t>
            </a:r>
            <a:endParaRPr lang="en-US" dirty="0" smtClean="0"/>
          </a:p>
          <a:p>
            <a:pPr lvl="1"/>
            <a:r>
              <a:rPr lang="en-US" dirty="0" smtClean="0"/>
              <a:t>Prefix, Min length, Max length, Origin</a:t>
            </a:r>
            <a:r>
              <a:rPr lang="en-US" dirty="0"/>
              <a:t>-AS</a:t>
            </a:r>
            <a:endParaRPr lang="en-US" dirty="0" smtClean="0"/>
          </a:p>
          <a:p>
            <a:r>
              <a:rPr lang="en-US" dirty="0" err="1" smtClean="0"/>
              <a:t>Aplicando</a:t>
            </a:r>
            <a:r>
              <a:rPr lang="en-US" dirty="0" smtClean="0"/>
              <a:t> un </a:t>
            </a:r>
            <a:r>
              <a:rPr lang="en-US" dirty="0" err="1" smtClean="0"/>
              <a:t>conjunto</a:t>
            </a:r>
            <a:r>
              <a:rPr lang="en-US" dirty="0" smtClean="0"/>
              <a:t> de </a:t>
            </a:r>
            <a:r>
              <a:rPr lang="en-US" dirty="0" err="1" smtClean="0"/>
              <a:t>reglas</a:t>
            </a:r>
            <a:r>
              <a:rPr lang="en-US" dirty="0" smtClean="0"/>
              <a:t>, se </a:t>
            </a:r>
            <a:r>
              <a:rPr lang="en-US" dirty="0" err="1" smtClean="0"/>
              <a:t>asigna</a:t>
            </a:r>
            <a:r>
              <a:rPr lang="en-US" dirty="0" smtClean="0"/>
              <a:t> un </a:t>
            </a:r>
            <a:r>
              <a:rPr lang="en-US" dirty="0" err="1" smtClean="0"/>
              <a:t>estado</a:t>
            </a:r>
            <a:r>
              <a:rPr lang="en-US" dirty="0" smtClean="0"/>
              <a:t> de </a:t>
            </a:r>
            <a:r>
              <a:rPr lang="en-US" dirty="0" err="1" smtClean="0"/>
              <a:t>validez</a:t>
            </a:r>
            <a:r>
              <a:rPr lang="en-US" dirty="0" smtClean="0"/>
              <a:t> a </a:t>
            </a:r>
            <a:r>
              <a:rPr lang="en-US" dirty="0" err="1" smtClean="0"/>
              <a:t>cada</a:t>
            </a:r>
            <a:r>
              <a:rPr lang="en-US" dirty="0" smtClean="0"/>
              <a:t> UPDATE de BGP</a:t>
            </a:r>
          </a:p>
          <a:p>
            <a:r>
              <a:rPr lang="en-US" dirty="0" smtClean="0"/>
              <a:t>Los </a:t>
            </a:r>
            <a:r>
              <a:rPr lang="en-US" dirty="0" err="1" smtClean="0"/>
              <a:t>operadores</a:t>
            </a:r>
            <a:r>
              <a:rPr lang="en-US" dirty="0" smtClean="0"/>
              <a:t> de red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el </a:t>
            </a:r>
            <a:r>
              <a:rPr lang="en-US" dirty="0" err="1" smtClean="0"/>
              <a:t>atributo</a:t>
            </a:r>
            <a:r>
              <a:rPr lang="en-US" dirty="0" smtClean="0"/>
              <a:t> “</a:t>
            </a:r>
            <a:r>
              <a:rPr lang="en-US" dirty="0" err="1" smtClean="0"/>
              <a:t>validez</a:t>
            </a:r>
            <a:r>
              <a:rPr lang="en-US" dirty="0" smtClean="0"/>
              <a:t>”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construir</a:t>
            </a:r>
            <a:r>
              <a:rPr lang="en-US" dirty="0" smtClean="0"/>
              <a:t> </a:t>
            </a:r>
            <a:r>
              <a:rPr lang="en-US" dirty="0" err="1" smtClean="0"/>
              <a:t>políticas</a:t>
            </a:r>
            <a:r>
              <a:rPr lang="en-US" dirty="0" smtClean="0"/>
              <a:t> de </a:t>
            </a:r>
            <a:r>
              <a:rPr lang="en-US" dirty="0" err="1" smtClean="0"/>
              <a:t>ruteo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estado</a:t>
            </a:r>
            <a:r>
              <a:rPr lang="en-US" dirty="0" smtClean="0"/>
              <a:t> de </a:t>
            </a:r>
            <a:r>
              <a:rPr lang="en-US" dirty="0" err="1" smtClean="0"/>
              <a:t>validez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ser:</a:t>
            </a:r>
          </a:p>
          <a:p>
            <a:pPr lvl="1"/>
            <a:r>
              <a:rPr lang="en-US" dirty="0" err="1" smtClean="0"/>
              <a:t>Válido</a:t>
            </a:r>
            <a:r>
              <a:rPr lang="en-US" dirty="0" smtClean="0"/>
              <a:t>: El AS de </a:t>
            </a:r>
            <a:r>
              <a:rPr lang="en-US" dirty="0" err="1" smtClean="0"/>
              <a:t>origen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el Largo </a:t>
            </a:r>
            <a:r>
              <a:rPr lang="en-US" dirty="0" err="1" smtClean="0"/>
              <a:t>Máximo</a:t>
            </a:r>
            <a:r>
              <a:rPr lang="en-US" dirty="0" smtClean="0"/>
              <a:t> </a:t>
            </a:r>
            <a:r>
              <a:rPr lang="en-US" dirty="0" err="1" smtClean="0"/>
              <a:t>coinciden</a:t>
            </a:r>
            <a:r>
              <a:rPr lang="en-US" dirty="0" smtClean="0"/>
              <a:t> con la </a:t>
            </a:r>
            <a:r>
              <a:rPr lang="en-US" dirty="0" err="1" smtClean="0"/>
              <a:t>información</a:t>
            </a:r>
            <a:r>
              <a:rPr lang="en-US" dirty="0" smtClean="0"/>
              <a:t> del ROA</a:t>
            </a:r>
          </a:p>
          <a:p>
            <a:pPr lvl="1"/>
            <a:r>
              <a:rPr lang="en-US" dirty="0" err="1" smtClean="0"/>
              <a:t>Inválido</a:t>
            </a:r>
            <a:r>
              <a:rPr lang="en-US" dirty="0" smtClean="0"/>
              <a:t>: La </a:t>
            </a:r>
            <a:r>
              <a:rPr lang="en-US" dirty="0" err="1" smtClean="0"/>
              <a:t>información</a:t>
            </a:r>
            <a:r>
              <a:rPr lang="en-US" dirty="0" smtClean="0"/>
              <a:t> del ROA no coincide</a:t>
            </a:r>
          </a:p>
          <a:p>
            <a:pPr lvl="1"/>
            <a:r>
              <a:rPr lang="en-US" dirty="0" smtClean="0"/>
              <a:t>No </a:t>
            </a:r>
            <a:r>
              <a:rPr lang="en-US" dirty="0" err="1" smtClean="0"/>
              <a:t>encontrado</a:t>
            </a:r>
            <a:r>
              <a:rPr lang="en-US" dirty="0" smtClean="0"/>
              <a:t>: No hay un ROA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prefijo</a:t>
            </a:r>
            <a:r>
              <a:rPr lang="en-US" dirty="0" smtClean="0"/>
              <a:t> dado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5020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1797610"/>
              </p:ext>
            </p:extLst>
          </p:nvPr>
        </p:nvGraphicFramePr>
        <p:xfrm>
          <a:off x="4093032" y="1600200"/>
          <a:ext cx="44921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1299"/>
                <a:gridCol w="1320801"/>
              </a:tblGrid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1" i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IP prefix/[min</a:t>
                      </a:r>
                      <a:r>
                        <a:rPr lang="en-US" sz="1800" b="1" i="0" baseline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_len – max_len]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1" i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Origin AS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172.16.0.0</a:t>
                      </a:r>
                      <a:r>
                        <a:rPr lang="en-US" sz="1800" b="0" i="0" baseline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/ [16-20]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200.0.0.0/[8-21]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604762" y="3000581"/>
            <a:ext cx="8082038" cy="31171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prefijo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del UPDATE n</a:t>
            </a:r>
            <a:r>
              <a:rPr lang="en-US" dirty="0" smtClean="0">
                <a:latin typeface="Calibri"/>
              </a:rPr>
              <a:t>o </a:t>
            </a:r>
            <a:r>
              <a:rPr lang="en-US" dirty="0" err="1" smtClean="0">
                <a:latin typeface="Calibri"/>
              </a:rPr>
              <a:t>está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cubierto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por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ninguna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entrada</a:t>
            </a:r>
            <a:r>
              <a:rPr lang="en-US" dirty="0" smtClean="0">
                <a:latin typeface="Calibri"/>
              </a:rPr>
              <a:t> en la BD 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-</a:t>
            </a:r>
            <a:r>
              <a:rPr lang="en-US" b="0" i="0" dirty="0">
                <a:latin typeface="Calibri"/>
                <a:ea typeface="+mn-ea"/>
                <a:cs typeface="+mn-cs"/>
              </a:rPr>
              <a:t>&gt; "</a:t>
            </a:r>
            <a:r>
              <a:rPr lang="en-US" b="1" i="0" dirty="0">
                <a:latin typeface="Calibri"/>
                <a:ea typeface="+mn-ea"/>
                <a:cs typeface="+mn-cs"/>
              </a:rPr>
              <a:t>not found"</a:t>
            </a:r>
            <a:endParaRPr lang="en-US" b="1" i="0" dirty="0" smtClean="0">
              <a:latin typeface="Calibri"/>
              <a:ea typeface="+mn-ea"/>
              <a:cs typeface="+mn-cs"/>
            </a:endParaRPr>
          </a:p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prefijo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del UPDATE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está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cubierto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al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menos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por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una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entrada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en la BD,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y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el AS de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origen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coincide con el AS en la BD </a:t>
            </a:r>
            <a:r>
              <a:rPr lang="en-US" b="0" i="0" dirty="0">
                <a:latin typeface="Calibri"/>
                <a:ea typeface="+mn-ea"/>
                <a:cs typeface="+mn-cs"/>
              </a:rPr>
              <a:t>-&gt; "</a:t>
            </a:r>
            <a:r>
              <a:rPr lang="en-US" b="1" i="0" dirty="0">
                <a:latin typeface="Calibri"/>
                <a:ea typeface="+mn-ea"/>
                <a:cs typeface="+mn-cs"/>
              </a:rPr>
              <a:t>valid</a:t>
            </a:r>
            <a:r>
              <a:rPr lang="en-US" b="0" i="0" dirty="0">
                <a:latin typeface="Calibri"/>
                <a:ea typeface="+mn-ea"/>
                <a:cs typeface="+mn-cs"/>
              </a:rPr>
              <a:t>"</a:t>
            </a:r>
            <a:endParaRPr lang="en-US" b="0" i="0" dirty="0" smtClean="0">
              <a:latin typeface="Calibri"/>
              <a:ea typeface="+mn-ea"/>
              <a:cs typeface="+mn-cs"/>
            </a:endParaRPr>
          </a:p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AS de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origen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no coincide </a:t>
            </a:r>
            <a:r>
              <a:rPr lang="en-US" b="0" i="0" dirty="0">
                <a:latin typeface="Calibri"/>
                <a:ea typeface="+mn-ea"/>
                <a:cs typeface="+mn-cs"/>
              </a:rPr>
              <a:t>-&gt; "</a:t>
            </a:r>
            <a:r>
              <a:rPr lang="en-US" b="1" i="0" dirty="0">
                <a:latin typeface="Calibri"/>
                <a:ea typeface="+mn-ea"/>
                <a:cs typeface="+mn-cs"/>
              </a:rPr>
              <a:t>invalid</a:t>
            </a:r>
            <a:r>
              <a:rPr lang="en-US" b="0" i="0" dirty="0">
                <a:latin typeface="Calibri"/>
                <a:ea typeface="+mn-ea"/>
                <a:cs typeface="+mn-cs"/>
              </a:rPr>
              <a:t>"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032933" y="1600200"/>
            <a:ext cx="2692400" cy="111252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buNone/>
            </a:pPr>
            <a:r>
              <a:rPr lang="en-US" sz="1800" b="0" i="0">
                <a:latin typeface="Calibri"/>
                <a:ea typeface="+mn-ea"/>
                <a:cs typeface="+mn-cs"/>
              </a:rPr>
              <a:t>UPDATE 200.0.0.0/9 ORIGIN-AS 20</a:t>
            </a:r>
          </a:p>
        </p:txBody>
      </p:sp>
      <p:sp>
        <p:nvSpPr>
          <p:cNvPr id="7" name="Cloud Callout 6"/>
          <p:cNvSpPr/>
          <p:nvPr/>
        </p:nvSpPr>
        <p:spPr>
          <a:xfrm>
            <a:off x="4066420" y="1080346"/>
            <a:ext cx="2264228" cy="1039707"/>
          </a:xfrm>
          <a:prstGeom prst="cloudCallout">
            <a:avLst>
              <a:gd name="adj1" fmla="val -82361"/>
              <a:gd name="adj2" fmla="val 1412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buNone/>
            </a:pPr>
            <a:r>
              <a:rPr lang="en-US" sz="3600" b="1" i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VALID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Validación</a:t>
            </a:r>
            <a:r>
              <a:rPr lang="en-US" dirty="0" smtClean="0"/>
              <a:t> de Origen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276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6518990"/>
              </p:ext>
            </p:extLst>
          </p:nvPr>
        </p:nvGraphicFramePr>
        <p:xfrm>
          <a:off x="4093032" y="1600200"/>
          <a:ext cx="44921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1299"/>
                <a:gridCol w="1320801"/>
              </a:tblGrid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1" i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IP prefix/[min</a:t>
                      </a:r>
                      <a:r>
                        <a:rPr lang="en-US" sz="1800" b="1" i="0" baseline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_len – max_len]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1" i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Origin AS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172.16.0.0</a:t>
                      </a:r>
                      <a:r>
                        <a:rPr lang="en-US" sz="1800" b="0" i="0" baseline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/ [16-20]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200.0.0.0/[8-21]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032933" y="1600200"/>
            <a:ext cx="2692400" cy="111252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buNone/>
            </a:pPr>
            <a:r>
              <a:rPr lang="en-US" sz="1800" b="0" i="0" dirty="0">
                <a:latin typeface="Calibri"/>
                <a:ea typeface="+mn-ea"/>
                <a:cs typeface="+mn-cs"/>
              </a:rPr>
              <a:t>UPDATE 200.0.0.0</a:t>
            </a:r>
            <a:r>
              <a:rPr lang="en-US" sz="1800" b="0" i="0" dirty="0" smtClean="0">
                <a:latin typeface="Calibri"/>
                <a:ea typeface="+mn-ea"/>
                <a:cs typeface="+mn-cs"/>
              </a:rPr>
              <a:t>/22 </a:t>
            </a:r>
            <a:r>
              <a:rPr lang="en-US" sz="1800" b="0" i="0" dirty="0">
                <a:latin typeface="Calibri"/>
                <a:ea typeface="+mn-ea"/>
                <a:cs typeface="+mn-cs"/>
              </a:rPr>
              <a:t>ORIGIN-AS 20</a:t>
            </a:r>
          </a:p>
        </p:txBody>
      </p:sp>
      <p:sp>
        <p:nvSpPr>
          <p:cNvPr id="7" name="Cloud Callout 6"/>
          <p:cNvSpPr/>
          <p:nvPr/>
        </p:nvSpPr>
        <p:spPr>
          <a:xfrm>
            <a:off x="4066419" y="1080346"/>
            <a:ext cx="2771381" cy="1039707"/>
          </a:xfrm>
          <a:prstGeom prst="cloudCallout">
            <a:avLst>
              <a:gd name="adj1" fmla="val -82361"/>
              <a:gd name="adj2" fmla="val 1412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buNone/>
            </a:pPr>
            <a:r>
              <a:rPr lang="en-US" sz="3600" b="1" i="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INVALID</a:t>
            </a:r>
            <a:endParaRPr lang="en-US" sz="3600" b="1" i="0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Validación</a:t>
            </a:r>
            <a:r>
              <a:rPr lang="en-US" dirty="0" smtClean="0"/>
              <a:t> de Origen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4762" y="3000581"/>
            <a:ext cx="8082038" cy="31171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prefijo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del UPDATE n</a:t>
            </a:r>
            <a:r>
              <a:rPr lang="en-US" dirty="0" smtClean="0">
                <a:latin typeface="Calibri"/>
              </a:rPr>
              <a:t>o </a:t>
            </a:r>
            <a:r>
              <a:rPr lang="en-US" dirty="0" err="1" smtClean="0">
                <a:latin typeface="Calibri"/>
              </a:rPr>
              <a:t>está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cubierto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por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ninguna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entrada</a:t>
            </a:r>
            <a:r>
              <a:rPr lang="en-US" dirty="0" smtClean="0">
                <a:latin typeface="Calibri"/>
              </a:rPr>
              <a:t> en la BD 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-</a:t>
            </a:r>
            <a:r>
              <a:rPr lang="en-US" b="0" i="0" dirty="0">
                <a:latin typeface="Calibri"/>
                <a:ea typeface="+mn-ea"/>
                <a:cs typeface="+mn-cs"/>
              </a:rPr>
              <a:t>&gt; "</a:t>
            </a:r>
            <a:r>
              <a:rPr lang="en-US" b="1" i="0" dirty="0">
                <a:latin typeface="Calibri"/>
                <a:ea typeface="+mn-ea"/>
                <a:cs typeface="+mn-cs"/>
              </a:rPr>
              <a:t>not found"</a:t>
            </a:r>
            <a:endParaRPr lang="en-US" b="1" i="0" dirty="0" smtClean="0">
              <a:latin typeface="Calibri"/>
              <a:ea typeface="+mn-ea"/>
              <a:cs typeface="+mn-cs"/>
            </a:endParaRPr>
          </a:p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prefijo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del UPDATE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está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cubierto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al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menos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por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una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entrada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en la BD,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y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el AS de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origen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coincide con el AS en la BD </a:t>
            </a:r>
            <a:r>
              <a:rPr lang="en-US" b="0" i="0" dirty="0">
                <a:latin typeface="Calibri"/>
                <a:ea typeface="+mn-ea"/>
                <a:cs typeface="+mn-cs"/>
              </a:rPr>
              <a:t>-&gt; "</a:t>
            </a:r>
            <a:r>
              <a:rPr lang="en-US" b="1" i="0" dirty="0">
                <a:latin typeface="Calibri"/>
                <a:ea typeface="+mn-ea"/>
                <a:cs typeface="+mn-cs"/>
              </a:rPr>
              <a:t>valid</a:t>
            </a:r>
            <a:r>
              <a:rPr lang="en-US" b="0" i="0" dirty="0">
                <a:latin typeface="Calibri"/>
                <a:ea typeface="+mn-ea"/>
                <a:cs typeface="+mn-cs"/>
              </a:rPr>
              <a:t>"</a:t>
            </a:r>
            <a:endParaRPr lang="en-US" b="0" i="0" dirty="0" smtClean="0">
              <a:latin typeface="Calibri"/>
              <a:ea typeface="+mn-ea"/>
              <a:cs typeface="+mn-cs"/>
            </a:endParaRPr>
          </a:p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AS de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origen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no coincide </a:t>
            </a:r>
            <a:r>
              <a:rPr lang="en-US" b="0" i="0" dirty="0">
                <a:latin typeface="Calibri"/>
                <a:ea typeface="+mn-ea"/>
                <a:cs typeface="+mn-cs"/>
              </a:rPr>
              <a:t>-&gt; "</a:t>
            </a:r>
            <a:r>
              <a:rPr lang="en-US" b="1" i="0" dirty="0">
                <a:latin typeface="Calibri"/>
                <a:ea typeface="+mn-ea"/>
                <a:cs typeface="+mn-cs"/>
              </a:rPr>
              <a:t>invalid</a:t>
            </a:r>
            <a:r>
              <a:rPr lang="en-US" b="0" i="0" dirty="0">
                <a:latin typeface="Calibri"/>
                <a:ea typeface="+mn-ea"/>
                <a:cs typeface="+mn-cs"/>
              </a:rPr>
              <a:t>"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1698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7275639"/>
              </p:ext>
            </p:extLst>
          </p:nvPr>
        </p:nvGraphicFramePr>
        <p:xfrm>
          <a:off x="4093032" y="1600200"/>
          <a:ext cx="44921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1299"/>
                <a:gridCol w="1320801"/>
              </a:tblGrid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1" i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IP prefix/[min</a:t>
                      </a:r>
                      <a:r>
                        <a:rPr lang="en-US" sz="1800" b="1" i="0" baseline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_len – max_len]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1" i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Origin AS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172.16.0.0</a:t>
                      </a:r>
                      <a:r>
                        <a:rPr lang="en-US" sz="1800" b="0" i="0" baseline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/ [16-20]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200.0.0.0/[8-21]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032933" y="1600200"/>
            <a:ext cx="2692400" cy="111252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buNone/>
            </a:pPr>
            <a:r>
              <a:rPr lang="en-US" sz="1800" b="0" i="0" dirty="0">
                <a:latin typeface="Calibri"/>
                <a:ea typeface="+mn-ea"/>
                <a:cs typeface="+mn-cs"/>
              </a:rPr>
              <a:t>UPDATE 200.0.0.0/9 ORIGIN-AS </a:t>
            </a:r>
            <a:r>
              <a:rPr lang="en-US" sz="1800" b="0" i="0" dirty="0" smtClean="0">
                <a:latin typeface="Calibri"/>
                <a:ea typeface="+mn-ea"/>
                <a:cs typeface="+mn-cs"/>
              </a:rPr>
              <a:t>66</a:t>
            </a:r>
            <a:endParaRPr lang="en-US" sz="1800" b="0" i="0" dirty="0">
              <a:latin typeface="Calibri"/>
              <a:ea typeface="+mn-ea"/>
              <a:cs typeface="+mn-cs"/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4066419" y="1080346"/>
            <a:ext cx="2703343" cy="1039707"/>
          </a:xfrm>
          <a:prstGeom prst="cloudCallout">
            <a:avLst>
              <a:gd name="adj1" fmla="val -82361"/>
              <a:gd name="adj2" fmla="val 1412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buNone/>
            </a:pPr>
            <a:r>
              <a:rPr lang="en-US" sz="3600" b="1" i="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INVALID</a:t>
            </a:r>
            <a:endParaRPr lang="en-US" sz="3600" b="1" i="0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Validación</a:t>
            </a:r>
            <a:r>
              <a:rPr lang="en-US" dirty="0" smtClean="0"/>
              <a:t> de Origen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4762" y="3000581"/>
            <a:ext cx="8082038" cy="31171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prefijo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del UPDATE n</a:t>
            </a:r>
            <a:r>
              <a:rPr lang="en-US" dirty="0" smtClean="0">
                <a:latin typeface="Calibri"/>
              </a:rPr>
              <a:t>o </a:t>
            </a:r>
            <a:r>
              <a:rPr lang="en-US" dirty="0" err="1" smtClean="0">
                <a:latin typeface="Calibri"/>
              </a:rPr>
              <a:t>está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cubierto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por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ninguna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entrada</a:t>
            </a:r>
            <a:r>
              <a:rPr lang="en-US" dirty="0" smtClean="0">
                <a:latin typeface="Calibri"/>
              </a:rPr>
              <a:t> en la BD 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-</a:t>
            </a:r>
            <a:r>
              <a:rPr lang="en-US" b="0" i="0" dirty="0">
                <a:latin typeface="Calibri"/>
                <a:ea typeface="+mn-ea"/>
                <a:cs typeface="+mn-cs"/>
              </a:rPr>
              <a:t>&gt; "</a:t>
            </a:r>
            <a:r>
              <a:rPr lang="en-US" b="1" i="0" dirty="0">
                <a:latin typeface="Calibri"/>
                <a:ea typeface="+mn-ea"/>
                <a:cs typeface="+mn-cs"/>
              </a:rPr>
              <a:t>not found"</a:t>
            </a:r>
            <a:endParaRPr lang="en-US" b="1" i="0" dirty="0" smtClean="0">
              <a:latin typeface="Calibri"/>
              <a:ea typeface="+mn-ea"/>
              <a:cs typeface="+mn-cs"/>
            </a:endParaRPr>
          </a:p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prefijo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del UPDATE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está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cubierto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al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menos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por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una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entrada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en la BD,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y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el AS de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origen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coincide con el AS en la BD </a:t>
            </a:r>
            <a:r>
              <a:rPr lang="en-US" b="0" i="0" dirty="0">
                <a:latin typeface="Calibri"/>
                <a:ea typeface="+mn-ea"/>
                <a:cs typeface="+mn-cs"/>
              </a:rPr>
              <a:t>-&gt; "</a:t>
            </a:r>
            <a:r>
              <a:rPr lang="en-US" b="1" i="0" dirty="0">
                <a:latin typeface="Calibri"/>
                <a:ea typeface="+mn-ea"/>
                <a:cs typeface="+mn-cs"/>
              </a:rPr>
              <a:t>valid</a:t>
            </a:r>
            <a:r>
              <a:rPr lang="en-US" b="0" i="0" dirty="0">
                <a:latin typeface="Calibri"/>
                <a:ea typeface="+mn-ea"/>
                <a:cs typeface="+mn-cs"/>
              </a:rPr>
              <a:t>"</a:t>
            </a:r>
            <a:endParaRPr lang="en-US" b="0" i="0" dirty="0" smtClean="0">
              <a:latin typeface="Calibri"/>
              <a:ea typeface="+mn-ea"/>
              <a:cs typeface="+mn-cs"/>
            </a:endParaRPr>
          </a:p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AS de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origen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no coincide </a:t>
            </a:r>
            <a:r>
              <a:rPr lang="en-US" b="0" i="0" dirty="0">
                <a:latin typeface="Calibri"/>
                <a:ea typeface="+mn-ea"/>
                <a:cs typeface="+mn-cs"/>
              </a:rPr>
              <a:t>-&gt; "</a:t>
            </a:r>
            <a:r>
              <a:rPr lang="en-US" b="1" i="0" dirty="0">
                <a:latin typeface="Calibri"/>
                <a:ea typeface="+mn-ea"/>
                <a:cs typeface="+mn-cs"/>
              </a:rPr>
              <a:t>invalid</a:t>
            </a:r>
            <a:r>
              <a:rPr lang="en-US" b="0" i="0" dirty="0">
                <a:latin typeface="Calibri"/>
                <a:ea typeface="+mn-ea"/>
                <a:cs typeface="+mn-cs"/>
              </a:rPr>
              <a:t>"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4694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0765382"/>
              </p:ext>
            </p:extLst>
          </p:nvPr>
        </p:nvGraphicFramePr>
        <p:xfrm>
          <a:off x="4093032" y="1600200"/>
          <a:ext cx="44921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1299"/>
                <a:gridCol w="1320801"/>
              </a:tblGrid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1" i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IP prefix/[min</a:t>
                      </a:r>
                      <a:r>
                        <a:rPr lang="en-US" sz="1800" b="1" i="0" baseline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_len – max_len]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1" i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Origin AS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172.16.0.0</a:t>
                      </a:r>
                      <a:r>
                        <a:rPr lang="en-US" sz="1800" b="0" i="0" baseline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/ [16-20]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200.0.0.0/[8-21]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>
                        <a:buNone/>
                      </a:pPr>
                      <a:r>
                        <a:rPr lang="en-US" sz="1800" b="0" i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032933" y="1600200"/>
            <a:ext cx="2692400" cy="111252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buNone/>
            </a:pPr>
            <a:r>
              <a:rPr lang="en-US" sz="1800" b="0" i="0" dirty="0">
                <a:latin typeface="Calibri"/>
                <a:ea typeface="+mn-ea"/>
                <a:cs typeface="+mn-cs"/>
              </a:rPr>
              <a:t>UPDATE </a:t>
            </a:r>
            <a:r>
              <a:rPr lang="en-US" sz="1800" b="0" i="0" dirty="0" smtClean="0">
                <a:latin typeface="Calibri"/>
                <a:ea typeface="+mn-ea"/>
                <a:cs typeface="+mn-cs"/>
              </a:rPr>
              <a:t>189.0.0.0</a:t>
            </a:r>
            <a:r>
              <a:rPr lang="en-US" sz="1800" b="0" i="0" dirty="0">
                <a:latin typeface="Calibri"/>
                <a:ea typeface="+mn-ea"/>
                <a:cs typeface="+mn-cs"/>
              </a:rPr>
              <a:t>/9 ORIGIN-AS </a:t>
            </a:r>
            <a:r>
              <a:rPr lang="en-US" sz="1800" b="0" i="0" dirty="0" smtClean="0">
                <a:latin typeface="Calibri"/>
                <a:ea typeface="+mn-ea"/>
                <a:cs typeface="+mn-cs"/>
              </a:rPr>
              <a:t>66</a:t>
            </a:r>
            <a:endParaRPr lang="en-US" sz="1800" b="0" i="0" dirty="0">
              <a:latin typeface="Calibri"/>
              <a:ea typeface="+mn-ea"/>
              <a:cs typeface="+mn-cs"/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4066418" y="1080346"/>
            <a:ext cx="3871327" cy="1039707"/>
          </a:xfrm>
          <a:prstGeom prst="cloudCallout">
            <a:avLst>
              <a:gd name="adj1" fmla="val -82361"/>
              <a:gd name="adj2" fmla="val 1412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buNone/>
            </a:pPr>
            <a:r>
              <a:rPr lang="en-US" sz="3600" b="1" i="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NOT FOUND</a:t>
            </a:r>
            <a:endParaRPr lang="en-US" sz="3600" b="1" i="0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Validación</a:t>
            </a:r>
            <a:r>
              <a:rPr lang="en-US" dirty="0" smtClean="0"/>
              <a:t> de Origen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4762" y="3000581"/>
            <a:ext cx="8082038" cy="31171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prefijo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del UPDATE n</a:t>
            </a:r>
            <a:r>
              <a:rPr lang="en-US" dirty="0" smtClean="0">
                <a:latin typeface="Calibri"/>
              </a:rPr>
              <a:t>o </a:t>
            </a:r>
            <a:r>
              <a:rPr lang="en-US" dirty="0" err="1" smtClean="0">
                <a:latin typeface="Calibri"/>
              </a:rPr>
              <a:t>está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cubierto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por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ninguna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entrada</a:t>
            </a:r>
            <a:r>
              <a:rPr lang="en-US" dirty="0" smtClean="0">
                <a:latin typeface="Calibri"/>
              </a:rPr>
              <a:t> en la BD 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-</a:t>
            </a:r>
            <a:r>
              <a:rPr lang="en-US" b="0" i="0" dirty="0">
                <a:latin typeface="Calibri"/>
                <a:ea typeface="+mn-ea"/>
                <a:cs typeface="+mn-cs"/>
              </a:rPr>
              <a:t>&gt; "</a:t>
            </a:r>
            <a:r>
              <a:rPr lang="en-US" b="1" i="0" dirty="0">
                <a:latin typeface="Calibri"/>
                <a:ea typeface="+mn-ea"/>
                <a:cs typeface="+mn-cs"/>
              </a:rPr>
              <a:t>not found"</a:t>
            </a:r>
            <a:endParaRPr lang="en-US" b="1" i="0" dirty="0" smtClean="0">
              <a:latin typeface="Calibri"/>
              <a:ea typeface="+mn-ea"/>
              <a:cs typeface="+mn-cs"/>
            </a:endParaRPr>
          </a:p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prefijo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del UPDATE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está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cubierto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al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menos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por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una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entrada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en la BD,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y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el AS de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origen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coincide con el AS en la BD </a:t>
            </a:r>
            <a:r>
              <a:rPr lang="en-US" b="0" i="0" dirty="0">
                <a:latin typeface="Calibri"/>
                <a:ea typeface="+mn-ea"/>
                <a:cs typeface="+mn-cs"/>
              </a:rPr>
              <a:t>-&gt; "</a:t>
            </a:r>
            <a:r>
              <a:rPr lang="en-US" b="1" i="0" dirty="0">
                <a:latin typeface="Calibri"/>
                <a:ea typeface="+mn-ea"/>
                <a:cs typeface="+mn-cs"/>
              </a:rPr>
              <a:t>valid</a:t>
            </a:r>
            <a:r>
              <a:rPr lang="en-US" b="0" i="0" dirty="0">
                <a:latin typeface="Calibri"/>
                <a:ea typeface="+mn-ea"/>
                <a:cs typeface="+mn-cs"/>
              </a:rPr>
              <a:t>"</a:t>
            </a:r>
            <a:endParaRPr lang="en-US" b="0" i="0" dirty="0" smtClean="0">
              <a:latin typeface="Calibri"/>
              <a:ea typeface="+mn-ea"/>
              <a:cs typeface="+mn-cs"/>
            </a:endParaRPr>
          </a:p>
          <a:p>
            <a:r>
              <a:rPr lang="en-US" b="0" i="0" dirty="0" smtClean="0">
                <a:latin typeface="Calibri"/>
                <a:ea typeface="+mn-ea"/>
                <a:cs typeface="+mn-cs"/>
              </a:rPr>
              <a:t>Si el AS de </a:t>
            </a:r>
            <a:r>
              <a:rPr lang="en-US" b="0" i="0" dirty="0" err="1" smtClean="0">
                <a:latin typeface="Calibri"/>
                <a:ea typeface="+mn-ea"/>
                <a:cs typeface="+mn-cs"/>
              </a:rPr>
              <a:t>origen</a:t>
            </a:r>
            <a:r>
              <a:rPr lang="en-US" b="0" i="0" dirty="0" smtClean="0">
                <a:latin typeface="Calibri"/>
                <a:ea typeface="+mn-ea"/>
                <a:cs typeface="+mn-cs"/>
              </a:rPr>
              <a:t> no coincide </a:t>
            </a:r>
            <a:r>
              <a:rPr lang="en-US" b="0" i="0" dirty="0">
                <a:latin typeface="Calibri"/>
                <a:ea typeface="+mn-ea"/>
                <a:cs typeface="+mn-cs"/>
              </a:rPr>
              <a:t>-&gt; "</a:t>
            </a:r>
            <a:r>
              <a:rPr lang="en-US" b="1" i="0" dirty="0">
                <a:latin typeface="Calibri"/>
                <a:ea typeface="+mn-ea"/>
                <a:cs typeface="+mn-cs"/>
              </a:rPr>
              <a:t>invalid</a:t>
            </a:r>
            <a:r>
              <a:rPr lang="en-US" b="0" i="0" dirty="0">
                <a:latin typeface="Calibri"/>
                <a:ea typeface="+mn-ea"/>
                <a:cs typeface="+mn-cs"/>
              </a:rPr>
              <a:t>"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78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Enrutamiento en Internet</a:t>
            </a:r>
            <a:endParaRPr lang="es-AR" dirty="0"/>
          </a:p>
        </p:txBody>
      </p:sp>
      <p:pic>
        <p:nvPicPr>
          <p:cNvPr id="4" name="Content Placeholder 3" descr="rpki-ecosystem-page2-0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-9903" b="-9903"/>
          <a:stretch>
            <a:fillRect/>
          </a:stretch>
        </p:blipFill>
        <p:spPr>
          <a:xfrm>
            <a:off x="579437" y="1295400"/>
            <a:ext cx="7450443" cy="3898900"/>
          </a:xfrm>
        </p:spPr>
      </p:pic>
      <p:cxnSp>
        <p:nvCxnSpPr>
          <p:cNvPr id="12" name="Straight Arrow Connector 11"/>
          <p:cNvCxnSpPr/>
          <p:nvPr/>
        </p:nvCxnSpPr>
        <p:spPr>
          <a:xfrm>
            <a:off x="6428202" y="3149600"/>
            <a:ext cx="503996" cy="330200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Callout 12"/>
          <p:cNvSpPr/>
          <p:nvPr/>
        </p:nvSpPr>
        <p:spPr>
          <a:xfrm>
            <a:off x="6781800" y="1714500"/>
            <a:ext cx="2298700" cy="1028700"/>
          </a:xfrm>
          <a:prstGeom prst="wedgeEllipseCallout">
            <a:avLst>
              <a:gd name="adj1" fmla="val -47299"/>
              <a:gd name="adj2" fmla="val 9830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 ASN 6057 </a:t>
            </a:r>
            <a:r>
              <a:rPr lang="en-US" dirty="0" err="1" smtClean="0"/>
              <a:t>anuncia</a:t>
            </a:r>
            <a:endParaRPr lang="en-US" dirty="0" smtClean="0"/>
          </a:p>
          <a:p>
            <a:pPr algn="ctr"/>
            <a:r>
              <a:rPr lang="en-US" dirty="0" smtClean="0"/>
              <a:t>200.40.0.0/16</a:t>
            </a:r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 rot="1621626">
            <a:off x="3949542" y="2597568"/>
            <a:ext cx="1624549" cy="945768"/>
          </a:xfrm>
          <a:prstGeom prst="triangle">
            <a:avLst/>
          </a:prstGeom>
          <a:noFill/>
          <a:ln w="38100" cmpd="sng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Callout 14"/>
          <p:cNvSpPr/>
          <p:nvPr/>
        </p:nvSpPr>
        <p:spPr>
          <a:xfrm>
            <a:off x="4635500" y="4724400"/>
            <a:ext cx="4445000" cy="1066800"/>
          </a:xfrm>
          <a:prstGeom prst="wedgeEllipseCallout">
            <a:avLst>
              <a:gd name="adj1" fmla="val -45269"/>
              <a:gd name="adj2" fmla="val -14582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 </a:t>
            </a:r>
            <a:r>
              <a:rPr lang="en-US" dirty="0" err="1" smtClean="0"/>
              <a:t>prefijo</a:t>
            </a:r>
            <a:r>
              <a:rPr lang="en-US" dirty="0" smtClean="0"/>
              <a:t> 200.40.0.0/16 se </a:t>
            </a:r>
            <a:r>
              <a:rPr lang="en-US" dirty="0" err="1" smtClean="0"/>
              <a:t>propaga</a:t>
            </a:r>
            <a:r>
              <a:rPr lang="en-US" dirty="0" smtClean="0"/>
              <a:t> con BGP a Internet</a:t>
            </a:r>
            <a:endParaRPr lang="en-US" dirty="0"/>
          </a:p>
        </p:txBody>
      </p:sp>
      <p:sp>
        <p:nvSpPr>
          <p:cNvPr id="16" name="Oval Callout 15"/>
          <p:cNvSpPr/>
          <p:nvPr/>
        </p:nvSpPr>
        <p:spPr>
          <a:xfrm>
            <a:off x="604762" y="5181600"/>
            <a:ext cx="2463800" cy="1028700"/>
          </a:xfrm>
          <a:prstGeom prst="wedgeEllipseCallout">
            <a:avLst>
              <a:gd name="adj1" fmla="val 20742"/>
              <a:gd name="adj2" fmla="val -17206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 ASN 8158 </a:t>
            </a:r>
            <a:r>
              <a:rPr lang="en-US" dirty="0" err="1" smtClean="0"/>
              <a:t>recibe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200.40.0.0/16</a:t>
            </a:r>
            <a:endParaRPr lang="en-US" dirty="0"/>
          </a:p>
        </p:txBody>
      </p:sp>
      <p:sp>
        <p:nvSpPr>
          <p:cNvPr id="17" name="Line Callout 1 16"/>
          <p:cNvSpPr/>
          <p:nvPr/>
        </p:nvSpPr>
        <p:spPr>
          <a:xfrm>
            <a:off x="4166264" y="5981700"/>
            <a:ext cx="4812636" cy="685800"/>
          </a:xfrm>
          <a:prstGeom prst="borderCallout1">
            <a:avLst>
              <a:gd name="adj1" fmla="val 18750"/>
              <a:gd name="adj2" fmla="val -8333"/>
              <a:gd name="adj3" fmla="val -31946"/>
              <a:gd name="adj4" fmla="val -21830"/>
            </a:avLst>
          </a:prstGeom>
          <a:solidFill>
            <a:schemeClr val="accent3">
              <a:lumMod val="20000"/>
              <a:lumOff val="80000"/>
            </a:schemeClr>
          </a:solidFill>
          <a:ln w="28575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Atributos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: 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200.40.0.0/16 </a:t>
            </a:r>
            <a:r>
              <a:rPr lang="en-US" b="1" u="sng" dirty="0" smtClean="0">
                <a:solidFill>
                  <a:schemeClr val="bg2">
                    <a:lumMod val="10000"/>
                  </a:schemeClr>
                </a:solidFill>
              </a:rPr>
              <a:t>AS_PATH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ASN1 ASN3 </a:t>
            </a:r>
            <a:r>
              <a:rPr lang="en-US" b="1" dirty="0" smtClean="0">
                <a:solidFill>
                  <a:schemeClr val="accent6"/>
                </a:solidFill>
              </a:rPr>
              <a:t>ASN6057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81880736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Políticas</a:t>
            </a:r>
            <a:r>
              <a:rPr lang="en-US" dirty="0" smtClean="0"/>
              <a:t> de </a:t>
            </a:r>
            <a:r>
              <a:rPr lang="en-US" dirty="0" err="1" smtClean="0"/>
              <a:t>Ruteo</a:t>
            </a:r>
            <a:r>
              <a:rPr lang="en-US" dirty="0" smtClean="0"/>
              <a:t> con</a:t>
            </a:r>
            <a:br>
              <a:rPr lang="en-US" dirty="0" smtClean="0"/>
            </a:br>
            <a:r>
              <a:rPr lang="en-US" dirty="0" err="1" smtClean="0"/>
              <a:t>Validación</a:t>
            </a:r>
            <a:r>
              <a:rPr lang="en-US" dirty="0" smtClean="0"/>
              <a:t> de Origen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Usando</a:t>
            </a:r>
            <a:r>
              <a:rPr lang="en-US" dirty="0" smtClean="0"/>
              <a:t> el </a:t>
            </a:r>
            <a:r>
              <a:rPr lang="en-US" dirty="0" err="1" smtClean="0"/>
              <a:t>atributo</a:t>
            </a:r>
            <a:r>
              <a:rPr lang="en-US" dirty="0" smtClean="0"/>
              <a:t> de </a:t>
            </a:r>
            <a:r>
              <a:rPr lang="en-US" dirty="0" err="1" smtClean="0"/>
              <a:t>validez</a:t>
            </a:r>
            <a:r>
              <a:rPr lang="en-US" dirty="0" smtClean="0"/>
              <a:t> de BGP los </a:t>
            </a:r>
            <a:r>
              <a:rPr lang="en-US" dirty="0" err="1" smtClean="0"/>
              <a:t>operadores</a:t>
            </a:r>
            <a:r>
              <a:rPr lang="en-US" dirty="0" smtClean="0"/>
              <a:t> de red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construir</a:t>
            </a:r>
            <a:r>
              <a:rPr lang="en-US" dirty="0" smtClean="0"/>
              <a:t> </a:t>
            </a:r>
            <a:r>
              <a:rPr lang="en-US" dirty="0" err="1" smtClean="0"/>
              <a:t>políticas</a:t>
            </a:r>
            <a:r>
              <a:rPr lang="en-US" dirty="0" smtClean="0"/>
              <a:t> de </a:t>
            </a:r>
            <a:r>
              <a:rPr lang="en-US" dirty="0" err="1" smtClean="0"/>
              <a:t>ruteo</a:t>
            </a:r>
            <a:endParaRPr lang="en-US" dirty="0" smtClean="0"/>
          </a:p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ejemplo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rutas</a:t>
            </a:r>
            <a:r>
              <a:rPr lang="en-US" dirty="0" smtClean="0"/>
              <a:t> con </a:t>
            </a:r>
            <a:r>
              <a:rPr lang="en-US" dirty="0" err="1" smtClean="0"/>
              <a:t>estado</a:t>
            </a:r>
            <a:r>
              <a:rPr lang="en-US" dirty="0" smtClean="0"/>
              <a:t> “valid” </a:t>
            </a:r>
            <a:r>
              <a:rPr lang="en-US" dirty="0" err="1" smtClean="0"/>
              <a:t>asignarles</a:t>
            </a:r>
            <a:r>
              <a:rPr lang="en-US" dirty="0" smtClean="0"/>
              <a:t> mayor </a:t>
            </a:r>
            <a:r>
              <a:rPr lang="en-US" dirty="0" err="1" smtClean="0"/>
              <a:t>preferencia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rutas</a:t>
            </a:r>
            <a:r>
              <a:rPr lang="en-US" dirty="0" smtClean="0"/>
              <a:t> con </a:t>
            </a:r>
            <a:r>
              <a:rPr lang="en-US" dirty="0" err="1" smtClean="0"/>
              <a:t>estado</a:t>
            </a:r>
            <a:r>
              <a:rPr lang="en-US" dirty="0" smtClean="0"/>
              <a:t> “not found”</a:t>
            </a:r>
          </a:p>
          <a:p>
            <a:pPr lvl="1"/>
            <a:r>
              <a:rPr lang="en-US" dirty="0" err="1" smtClean="0"/>
              <a:t>Descartar</a:t>
            </a:r>
            <a:r>
              <a:rPr lang="en-US" dirty="0" smtClean="0"/>
              <a:t> </a:t>
            </a:r>
            <a:r>
              <a:rPr lang="en-US" dirty="0" err="1" smtClean="0"/>
              <a:t>rutas</a:t>
            </a:r>
            <a:r>
              <a:rPr lang="en-US" dirty="0" smtClean="0"/>
              <a:t> con </a:t>
            </a:r>
            <a:r>
              <a:rPr lang="en-US" dirty="0" err="1" smtClean="0"/>
              <a:t>estado</a:t>
            </a:r>
            <a:r>
              <a:rPr lang="en-US" dirty="0" smtClean="0"/>
              <a:t> “invalid”</a:t>
            </a:r>
          </a:p>
          <a:p>
            <a:r>
              <a:rPr lang="en-US" dirty="0" smtClean="0"/>
              <a:t>MUY IMPORTANTE: RPKI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fuente</a:t>
            </a:r>
            <a:r>
              <a:rPr lang="en-US" dirty="0" smtClean="0"/>
              <a:t> de </a:t>
            </a:r>
            <a:r>
              <a:rPr lang="en-US" dirty="0" err="1" smtClean="0"/>
              <a:t>información</a:t>
            </a:r>
            <a:r>
              <a:rPr lang="en-US" dirty="0" smtClean="0"/>
              <a:t>! Los </a:t>
            </a:r>
            <a:r>
              <a:rPr lang="en-US" dirty="0" err="1" smtClean="0"/>
              <a:t>operadores</a:t>
            </a:r>
            <a:r>
              <a:rPr lang="en-US" dirty="0" smtClean="0"/>
              <a:t> son </a:t>
            </a:r>
            <a:r>
              <a:rPr lang="en-US" dirty="0" err="1" smtClean="0"/>
              <a:t>libres</a:t>
            </a:r>
            <a:r>
              <a:rPr lang="en-US" dirty="0" smtClean="0"/>
              <a:t> de </a:t>
            </a:r>
            <a:r>
              <a:rPr lang="en-US" dirty="0" err="1" smtClean="0"/>
              <a:t>usarla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les </a:t>
            </a:r>
            <a:r>
              <a:rPr lang="en-US" dirty="0" err="1" smtClean="0"/>
              <a:t>parezca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3737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Interacción</a:t>
            </a:r>
            <a:r>
              <a:rPr lang="en-US" dirty="0" smtClean="0"/>
              <a:t> con BGP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b="1" dirty="0" smtClean="0"/>
              <a:t>{valid, invalid, not found} </a:t>
            </a:r>
            <a:r>
              <a:rPr lang="en-US" dirty="0" smtClean="0"/>
              <a:t>de un </a:t>
            </a:r>
            <a:r>
              <a:rPr lang="en-US" dirty="0" err="1" smtClean="0"/>
              <a:t>prefijo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hacerse</a:t>
            </a:r>
            <a:r>
              <a:rPr lang="en-US" dirty="0" smtClean="0"/>
              <a:t> </a:t>
            </a:r>
            <a:r>
              <a:rPr lang="en-US" dirty="0" err="1" smtClean="0"/>
              <a:t>pesar</a:t>
            </a:r>
            <a:r>
              <a:rPr lang="en-US" dirty="0" smtClean="0"/>
              <a:t> en la </a:t>
            </a:r>
            <a:r>
              <a:rPr lang="en-US" dirty="0" err="1" smtClean="0"/>
              <a:t>selección</a:t>
            </a:r>
            <a:r>
              <a:rPr lang="en-US" dirty="0" smtClean="0"/>
              <a:t> de </a:t>
            </a:r>
            <a:r>
              <a:rPr lang="en-US" dirty="0" err="1" smtClean="0"/>
              <a:t>rutas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3124200"/>
            <a:ext cx="6158895" cy="34778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route-map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rpki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permit 10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match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rpki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invalid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set local-preference 50</a:t>
            </a:r>
          </a:p>
          <a:p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route-map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rpki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permit 20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match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rpki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not-found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set local-preference 100</a:t>
            </a:r>
          </a:p>
          <a:p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route-map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rpki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permit 30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match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rpki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valid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set local-preference 200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3881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RPKI en </a:t>
            </a:r>
            <a:r>
              <a:rPr lang="en-US" dirty="0" err="1" smtClean="0"/>
              <a:t>acción</a:t>
            </a:r>
            <a:endParaRPr lang="en-US" dirty="0"/>
          </a:p>
        </p:txBody>
      </p:sp>
      <p:grpSp>
        <p:nvGrpSpPr>
          <p:cNvPr id="3" name="Agrupar 11"/>
          <p:cNvGrpSpPr/>
          <p:nvPr/>
        </p:nvGrpSpPr>
        <p:grpSpPr>
          <a:xfrm>
            <a:off x="957199" y="1380342"/>
            <a:ext cx="7491912" cy="4387249"/>
            <a:chOff x="304800" y="1481669"/>
            <a:chExt cx="8517465" cy="4672839"/>
          </a:xfrm>
        </p:grpSpPr>
        <p:pic>
          <p:nvPicPr>
            <p:cNvPr id="5" name="Content Placeholder 3" descr="rpki-ecosystem-page1-00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t="-4820" b="-4820"/>
            <a:stretch>
              <a:fillRect/>
            </a:stretch>
          </p:blipFill>
          <p:spPr>
            <a:xfrm>
              <a:off x="604762" y="1481669"/>
              <a:ext cx="8082038" cy="4229705"/>
            </a:xfrm>
            <a:prstGeom prst="rect">
              <a:avLst/>
            </a:prstGeom>
          </p:spPr>
        </p:pic>
        <p:sp>
          <p:nvSpPr>
            <p:cNvPr id="6" name="Oval 2"/>
            <p:cNvSpPr/>
            <p:nvPr/>
          </p:nvSpPr>
          <p:spPr>
            <a:xfrm>
              <a:off x="304800" y="4334933"/>
              <a:ext cx="1964267" cy="1540934"/>
            </a:xfrm>
            <a:prstGeom prst="ellipse">
              <a:avLst/>
            </a:prstGeom>
            <a:noFill/>
            <a:ln w="762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7" name="Oval 4"/>
            <p:cNvSpPr/>
            <p:nvPr/>
          </p:nvSpPr>
          <p:spPr>
            <a:xfrm>
              <a:off x="5748866" y="3894667"/>
              <a:ext cx="1168401" cy="1540934"/>
            </a:xfrm>
            <a:prstGeom prst="ellipse">
              <a:avLst/>
            </a:prstGeom>
            <a:noFill/>
            <a:ln w="762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8" name="Oval 5"/>
            <p:cNvSpPr/>
            <p:nvPr/>
          </p:nvSpPr>
          <p:spPr>
            <a:xfrm>
              <a:off x="6485466" y="4923974"/>
              <a:ext cx="2048934" cy="770467"/>
            </a:xfrm>
            <a:prstGeom prst="ellipse">
              <a:avLst/>
            </a:prstGeom>
            <a:noFill/>
            <a:ln w="762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9" name="TextBox 6"/>
            <p:cNvSpPr txBox="1"/>
            <p:nvPr/>
          </p:nvSpPr>
          <p:spPr>
            <a:xfrm>
              <a:off x="2556933" y="5334780"/>
              <a:ext cx="948267" cy="43907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l" defTabSz="457200">
                <a:buNone/>
              </a:pPr>
              <a:r>
                <a:rPr lang="en-US" sz="1100" b="0" i="0">
                  <a:latin typeface="Calibri"/>
                  <a:ea typeface="+mn-ea"/>
                  <a:cs typeface="+mn-cs"/>
                </a:rPr>
                <a:t>Cache</a:t>
              </a:r>
            </a:p>
          </p:txBody>
        </p:sp>
        <p:sp>
          <p:nvSpPr>
            <p:cNvPr id="10" name="TextBox 7"/>
            <p:cNvSpPr txBox="1"/>
            <p:nvPr/>
          </p:nvSpPr>
          <p:spPr>
            <a:xfrm>
              <a:off x="6917268" y="3273736"/>
              <a:ext cx="1752598" cy="45893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 defTabSz="457200">
                <a:buNone/>
              </a:pPr>
              <a:r>
                <a:rPr lang="en-US" sz="1100" b="0" i="0" dirty="0" err="1" smtClean="0">
                  <a:latin typeface="Calibri"/>
                  <a:ea typeface="+mn-ea"/>
                  <a:cs typeface="+mn-cs"/>
                </a:rPr>
                <a:t>Sistema</a:t>
              </a:r>
              <a:r>
                <a:rPr lang="en-US" sz="1100" b="0" i="0" dirty="0" smtClean="0">
                  <a:latin typeface="Calibri"/>
                  <a:ea typeface="+mn-ea"/>
                  <a:cs typeface="+mn-cs"/>
                </a:rPr>
                <a:t> de </a:t>
              </a:r>
              <a:r>
                <a:rPr lang="en-US" sz="1100" b="0" i="0" dirty="0" err="1" smtClean="0">
                  <a:latin typeface="Calibri"/>
                  <a:ea typeface="+mn-ea"/>
                  <a:cs typeface="+mn-cs"/>
                </a:rPr>
                <a:t>Gestión</a:t>
              </a:r>
              <a:r>
                <a:rPr lang="en-US" sz="1100" b="0" i="0" dirty="0" smtClean="0">
                  <a:latin typeface="Calibri"/>
                  <a:ea typeface="+mn-ea"/>
                  <a:cs typeface="+mn-cs"/>
                </a:rPr>
                <a:t> de RPKI</a:t>
              </a:r>
              <a:endParaRPr lang="en-US" sz="1100" b="0" i="0" dirty="0"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TextBox 8"/>
            <p:cNvSpPr txBox="1"/>
            <p:nvPr/>
          </p:nvSpPr>
          <p:spPr>
            <a:xfrm>
              <a:off x="7069667" y="5875868"/>
              <a:ext cx="1752598" cy="27864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 defTabSz="457200">
                <a:buNone/>
              </a:pPr>
              <a:r>
                <a:rPr lang="en-US" sz="1100" b="0" i="0" dirty="0" err="1" smtClean="0">
                  <a:latin typeface="Calibri"/>
                  <a:ea typeface="+mn-ea"/>
                  <a:cs typeface="+mn-cs"/>
                </a:rPr>
                <a:t>Repositorio</a:t>
              </a:r>
              <a:endParaRPr lang="en-US" sz="1100" b="0" i="0" dirty="0"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2006435" y="5566228"/>
            <a:ext cx="5043696" cy="1153609"/>
            <a:chOff x="2006435" y="5566228"/>
            <a:chExt cx="5043696" cy="1153609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2397899" y="5566228"/>
              <a:ext cx="4086499" cy="15759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006435" y="6073506"/>
              <a:ext cx="50436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Los caches </a:t>
              </a:r>
              <a:r>
                <a:rPr lang="en-US" dirty="0" err="1" smtClean="0"/>
                <a:t>traen</a:t>
              </a:r>
              <a:r>
                <a:rPr lang="en-US" dirty="0" smtClean="0"/>
                <a:t> </a:t>
              </a:r>
              <a:r>
                <a:rPr lang="en-US" dirty="0" err="1" smtClean="0"/>
                <a:t>y</a:t>
              </a:r>
              <a:r>
                <a:rPr lang="en-US" dirty="0" smtClean="0"/>
                <a:t> </a:t>
              </a:r>
              <a:r>
                <a:rPr lang="en-US" dirty="0" err="1" smtClean="0"/>
                <a:t>validan</a:t>
              </a:r>
              <a:r>
                <a:rPr lang="en-US" dirty="0" smtClean="0"/>
                <a:t> </a:t>
              </a:r>
              <a:r>
                <a:rPr lang="en-US" dirty="0" err="1" smtClean="0"/>
                <a:t>criptográficamente</a:t>
              </a:r>
              <a:r>
                <a:rPr lang="en-US" dirty="0" smtClean="0"/>
                <a:t> los </a:t>
              </a:r>
              <a:r>
                <a:rPr lang="en-US" dirty="0" err="1" smtClean="0"/>
                <a:t>certificados</a:t>
              </a:r>
              <a:r>
                <a:rPr lang="en-US" dirty="0" smtClean="0"/>
                <a:t> </a:t>
              </a:r>
              <a:r>
                <a:rPr lang="en-US" dirty="0" err="1" smtClean="0"/>
                <a:t>y</a:t>
              </a:r>
              <a:r>
                <a:rPr lang="en-US" dirty="0" smtClean="0"/>
                <a:t> </a:t>
              </a:r>
              <a:r>
                <a:rPr lang="en-US" dirty="0" err="1" smtClean="0"/>
                <a:t>ROAs</a:t>
              </a:r>
              <a:r>
                <a:rPr lang="en-US" dirty="0" smtClean="0"/>
                <a:t> de los </a:t>
              </a:r>
              <a:r>
                <a:rPr lang="en-US" dirty="0" err="1" smtClean="0"/>
                <a:t>repositorios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938162" y="3733800"/>
            <a:ext cx="2700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 caches </a:t>
            </a:r>
            <a:r>
              <a:rPr lang="en-US" dirty="0" err="1" smtClean="0"/>
              <a:t>alimentan</a:t>
            </a:r>
            <a:r>
              <a:rPr lang="en-US" dirty="0" smtClean="0"/>
              <a:t> a los routers </a:t>
            </a:r>
            <a:r>
              <a:rPr lang="en-US" dirty="0" err="1" smtClean="0"/>
              <a:t>usando</a:t>
            </a:r>
            <a:r>
              <a:rPr lang="en-US" dirty="0" smtClean="0"/>
              <a:t> el </a:t>
            </a:r>
            <a:r>
              <a:rPr lang="en-US" dirty="0" err="1" smtClean="0"/>
              <a:t>protocolo</a:t>
            </a:r>
            <a:r>
              <a:rPr lang="en-US" dirty="0" smtClean="0"/>
              <a:t> RTR con </a:t>
            </a:r>
            <a:r>
              <a:rPr lang="en-US" dirty="0" err="1" smtClean="0"/>
              <a:t>información</a:t>
            </a:r>
            <a:r>
              <a:rPr lang="en-US" dirty="0" smtClean="0"/>
              <a:t> de </a:t>
            </a:r>
            <a:r>
              <a:rPr lang="en-US" dirty="0" err="1" smtClean="0"/>
              <a:t>ROAs</a:t>
            </a:r>
            <a:endParaRPr lang="en-US" dirty="0"/>
          </a:p>
        </p:txBody>
      </p:sp>
      <p:grpSp>
        <p:nvGrpSpPr>
          <p:cNvPr id="12" name="Group 19"/>
          <p:cNvGrpSpPr/>
          <p:nvPr/>
        </p:nvGrpSpPr>
        <p:grpSpPr>
          <a:xfrm>
            <a:off x="732776" y="1585375"/>
            <a:ext cx="2764677" cy="1175309"/>
            <a:chOff x="732776" y="1585375"/>
            <a:chExt cx="2764677" cy="1175309"/>
          </a:xfrm>
        </p:grpSpPr>
        <p:sp>
          <p:nvSpPr>
            <p:cNvPr id="16" name="TextBox 15"/>
            <p:cNvSpPr txBox="1"/>
            <p:nvPr/>
          </p:nvSpPr>
          <p:spPr>
            <a:xfrm>
              <a:off x="732776" y="1585375"/>
              <a:ext cx="2547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Los routers </a:t>
              </a:r>
              <a:r>
                <a:rPr lang="en-US" dirty="0" err="1" smtClean="0"/>
                <a:t>validan</a:t>
              </a:r>
              <a:r>
                <a:rPr lang="en-US" dirty="0" smtClean="0"/>
                <a:t> los updates de </a:t>
              </a:r>
              <a:r>
                <a:rPr lang="en-US" dirty="0" err="1" smtClean="0"/>
                <a:t>otros</a:t>
              </a:r>
              <a:r>
                <a:rPr lang="en-US" dirty="0" smtClean="0"/>
                <a:t> peers BGP</a:t>
              </a:r>
              <a:endParaRPr lang="en-US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2938162" y="2374189"/>
              <a:ext cx="559291" cy="38649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705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RPKI en </a:t>
            </a:r>
            <a:r>
              <a:rPr lang="en-US" dirty="0" err="1" smtClean="0"/>
              <a:t>acción</a:t>
            </a:r>
            <a:r>
              <a:rPr lang="en-US" dirty="0" smtClean="0"/>
              <a:t>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proceso</a:t>
            </a:r>
            <a:r>
              <a:rPr lang="en-US" dirty="0" smtClean="0"/>
              <a:t> de </a:t>
            </a:r>
            <a:r>
              <a:rPr lang="en-US" dirty="0" err="1" smtClean="0"/>
              <a:t>validación</a:t>
            </a:r>
            <a:r>
              <a:rPr lang="en-US" dirty="0" smtClean="0"/>
              <a:t> a </a:t>
            </a:r>
            <a:r>
              <a:rPr lang="en-US" dirty="0" err="1" smtClean="0"/>
              <a:t>nivel</a:t>
            </a:r>
            <a:r>
              <a:rPr lang="en-US" dirty="0" smtClean="0"/>
              <a:t> de la </a:t>
            </a:r>
            <a:r>
              <a:rPr lang="en-US" dirty="0" err="1" smtClean="0"/>
              <a:t>infraestructura</a:t>
            </a:r>
            <a:r>
              <a:rPr lang="en-US" dirty="0" smtClean="0"/>
              <a:t> de </a:t>
            </a:r>
            <a:r>
              <a:rPr lang="en-US" dirty="0" err="1" smtClean="0"/>
              <a:t>enrutamiento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dividido</a:t>
            </a:r>
            <a:r>
              <a:rPr lang="en-US" dirty="0" smtClean="0"/>
              <a:t> en dos</a:t>
            </a:r>
          </a:p>
          <a:p>
            <a:pPr lvl="1"/>
            <a:r>
              <a:rPr lang="en-US" dirty="0" err="1" smtClean="0"/>
              <a:t>Validación</a:t>
            </a:r>
            <a:r>
              <a:rPr lang="en-US" dirty="0" smtClean="0"/>
              <a:t> de los ROAs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objetos</a:t>
            </a:r>
            <a:r>
              <a:rPr lang="en-US" dirty="0" smtClean="0"/>
              <a:t> </a:t>
            </a:r>
            <a:r>
              <a:rPr lang="en-US" dirty="0" err="1" smtClean="0"/>
              <a:t>firmados</a:t>
            </a:r>
            <a:endParaRPr lang="en-US" dirty="0" smtClean="0"/>
          </a:p>
          <a:p>
            <a:pPr lvl="2"/>
            <a:r>
              <a:rPr lang="en-US" dirty="0" smtClean="0"/>
              <a:t>Lo </a:t>
            </a:r>
            <a:r>
              <a:rPr lang="en-US" dirty="0" err="1" smtClean="0"/>
              <a:t>realiza</a:t>
            </a:r>
            <a:r>
              <a:rPr lang="en-US" dirty="0" smtClean="0"/>
              <a:t> el </a:t>
            </a:r>
            <a:r>
              <a:rPr lang="en-US" dirty="0" err="1" smtClean="0"/>
              <a:t>caché</a:t>
            </a:r>
            <a:r>
              <a:rPr lang="en-US" dirty="0" smtClean="0"/>
              <a:t> </a:t>
            </a:r>
            <a:r>
              <a:rPr lang="en-US" dirty="0" err="1" smtClean="0"/>
              <a:t>validador</a:t>
            </a:r>
            <a:endParaRPr lang="en-US" dirty="0" smtClean="0"/>
          </a:p>
          <a:p>
            <a:pPr lvl="1"/>
            <a:r>
              <a:rPr lang="en-US" dirty="0" err="1" smtClean="0"/>
              <a:t>Validación</a:t>
            </a:r>
            <a:r>
              <a:rPr lang="en-US" dirty="0" smtClean="0"/>
              <a:t> de la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recibida</a:t>
            </a:r>
            <a:r>
              <a:rPr lang="en-US" dirty="0" smtClean="0"/>
              <a:t> en los UPDATE de BGP</a:t>
            </a:r>
          </a:p>
          <a:p>
            <a:pPr lvl="2"/>
            <a:r>
              <a:rPr lang="en-US" dirty="0" smtClean="0"/>
              <a:t>Lo </a:t>
            </a:r>
            <a:r>
              <a:rPr lang="en-US" dirty="0" err="1" smtClean="0"/>
              <a:t>realizan</a:t>
            </a:r>
            <a:r>
              <a:rPr lang="en-US" dirty="0" smtClean="0"/>
              <a:t> los “</a:t>
            </a:r>
            <a:r>
              <a:rPr lang="en-US" dirty="0" err="1" smtClean="0"/>
              <a:t>bgp</a:t>
            </a:r>
            <a:r>
              <a:rPr lang="en-US" dirty="0" smtClean="0"/>
              <a:t> speakers” de la red</a:t>
            </a:r>
          </a:p>
          <a:p>
            <a:r>
              <a:rPr lang="en-US" dirty="0" err="1" smtClean="0"/>
              <a:t>Existe</a:t>
            </a:r>
            <a:r>
              <a:rPr lang="en-US" dirty="0" smtClean="0"/>
              <a:t> un </a:t>
            </a:r>
            <a:r>
              <a:rPr lang="en-US" dirty="0" err="1" smtClean="0"/>
              <a:t>protocolo</a:t>
            </a:r>
            <a:r>
              <a:rPr lang="en-US" dirty="0" smtClean="0"/>
              <a:t> de </a:t>
            </a:r>
            <a:r>
              <a:rPr lang="en-US" dirty="0" err="1" smtClean="0"/>
              <a:t>comunicación</a:t>
            </a:r>
            <a:r>
              <a:rPr lang="en-US" dirty="0" smtClean="0"/>
              <a:t> entre </a:t>
            </a:r>
            <a:r>
              <a:rPr lang="en-US" dirty="0" err="1" smtClean="0"/>
              <a:t>caché</a:t>
            </a:r>
            <a:r>
              <a:rPr lang="en-US" dirty="0" smtClean="0"/>
              <a:t> y routers (RTR)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siendo</a:t>
            </a:r>
            <a:r>
              <a:rPr lang="en-US" dirty="0" smtClean="0"/>
              <a:t> </a:t>
            </a:r>
            <a:r>
              <a:rPr lang="en-US" dirty="0" err="1" smtClean="0"/>
              <a:t>definido</a:t>
            </a:r>
            <a:r>
              <a:rPr lang="en-US" dirty="0" smtClean="0"/>
              <a:t> en el IETF </a:t>
            </a:r>
            <a:r>
              <a:rPr lang="en-US" dirty="0" err="1" smtClean="0"/>
              <a:t>actualmente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812455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RPKI en </a:t>
            </a:r>
            <a:r>
              <a:rPr lang="en-US" dirty="0" err="1" smtClean="0"/>
              <a:t>funcionamiento</a:t>
            </a:r>
            <a:r>
              <a:rPr lang="en-US" dirty="0" smtClean="0"/>
              <a:t> (iii)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 el </a:t>
            </a:r>
            <a:r>
              <a:rPr lang="en-US" dirty="0" err="1" smtClean="0"/>
              <a:t>caché</a:t>
            </a:r>
            <a:endParaRPr lang="en-US" dirty="0" smtClean="0"/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bajan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RSYNC los </a:t>
            </a:r>
            <a:r>
              <a:rPr lang="en-US" dirty="0" err="1" smtClean="0"/>
              <a:t>contenidos</a:t>
            </a:r>
            <a:r>
              <a:rPr lang="en-US" dirty="0" smtClean="0"/>
              <a:t> de los </a:t>
            </a:r>
            <a:r>
              <a:rPr lang="en-US" dirty="0" err="1" smtClean="0"/>
              <a:t>repositorios</a:t>
            </a:r>
            <a:r>
              <a:rPr lang="en-US" dirty="0" smtClean="0"/>
              <a:t> RPKI</a:t>
            </a:r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validan</a:t>
            </a:r>
            <a:r>
              <a:rPr lang="en-US" dirty="0" smtClean="0"/>
              <a:t> los </a:t>
            </a:r>
            <a:r>
              <a:rPr lang="en-US" dirty="0" err="1" smtClean="0"/>
              <a:t>certificados</a:t>
            </a:r>
            <a:r>
              <a:rPr lang="en-US" dirty="0" smtClean="0"/>
              <a:t> y ROAs</a:t>
            </a:r>
          </a:p>
          <a:p>
            <a:pPr lvl="2"/>
            <a:r>
              <a:rPr lang="en-US" dirty="0" err="1" smtClean="0"/>
              <a:t>Criptográficamente</a:t>
            </a:r>
            <a:r>
              <a:rPr lang="en-US" dirty="0" smtClean="0"/>
              <a:t> (</a:t>
            </a:r>
            <a:r>
              <a:rPr lang="en-US" dirty="0" err="1" smtClean="0"/>
              <a:t>cadena</a:t>
            </a:r>
            <a:r>
              <a:rPr lang="en-US" dirty="0" smtClean="0"/>
              <a:t> de </a:t>
            </a:r>
            <a:r>
              <a:rPr lang="en-US" dirty="0" err="1" smtClean="0"/>
              <a:t>firmas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Inclusión</a:t>
            </a:r>
            <a:r>
              <a:rPr lang="en-US" dirty="0" smtClean="0"/>
              <a:t> </a:t>
            </a:r>
            <a:r>
              <a:rPr lang="en-US" dirty="0" err="1" smtClean="0"/>
              <a:t>correcta</a:t>
            </a:r>
            <a:r>
              <a:rPr lang="en-US" dirty="0" smtClean="0"/>
              <a:t> de </a:t>
            </a:r>
            <a:r>
              <a:rPr lang="en-US" dirty="0" err="1" smtClean="0"/>
              <a:t>recursos</a:t>
            </a:r>
            <a:endParaRPr lang="en-US" dirty="0" smtClean="0"/>
          </a:p>
          <a:p>
            <a:r>
              <a:rPr lang="en-US" dirty="0" smtClean="0"/>
              <a:t>En los routers</a:t>
            </a:r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construye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base de </a:t>
            </a:r>
            <a:r>
              <a:rPr lang="en-US" dirty="0" err="1" smtClean="0"/>
              <a:t>datos</a:t>
            </a:r>
            <a:r>
              <a:rPr lang="en-US" dirty="0" smtClean="0"/>
              <a:t> con la </a:t>
            </a:r>
            <a:r>
              <a:rPr lang="en-US" dirty="0" err="1" smtClean="0"/>
              <a:t>relación</a:t>
            </a:r>
            <a:r>
              <a:rPr lang="en-US" dirty="0" smtClean="0"/>
              <a:t> entre </a:t>
            </a:r>
            <a:r>
              <a:rPr lang="en-US" dirty="0" err="1" smtClean="0"/>
              <a:t>prefijos</a:t>
            </a:r>
            <a:r>
              <a:rPr lang="en-US" dirty="0" smtClean="0"/>
              <a:t> y AS de </a:t>
            </a:r>
            <a:r>
              <a:rPr lang="en-US" dirty="0" err="1" smtClean="0"/>
              <a:t>origen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26764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Conclusiones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ruteo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operaciones</a:t>
            </a:r>
            <a:r>
              <a:rPr lang="en-US" dirty="0" smtClean="0"/>
              <a:t> </a:t>
            </a:r>
            <a:r>
              <a:rPr lang="en-US" dirty="0" err="1" smtClean="0"/>
              <a:t>principales</a:t>
            </a:r>
            <a:r>
              <a:rPr lang="en-US" dirty="0" smtClean="0"/>
              <a:t> de Internet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seguridad</a:t>
            </a:r>
            <a:r>
              <a:rPr lang="en-US" dirty="0" smtClean="0"/>
              <a:t> de BGP </a:t>
            </a:r>
            <a:r>
              <a:rPr lang="en-US" dirty="0" err="1" smtClean="0"/>
              <a:t>depende</a:t>
            </a:r>
            <a:r>
              <a:rPr lang="en-US" dirty="0" smtClean="0"/>
              <a:t> mucho de la </a:t>
            </a:r>
            <a:r>
              <a:rPr lang="en-US" dirty="0" err="1" smtClean="0"/>
              <a:t>confianza</a:t>
            </a:r>
            <a:r>
              <a:rPr lang="en-US" dirty="0" smtClean="0"/>
              <a:t> </a:t>
            </a:r>
            <a:r>
              <a:rPr lang="en-US" dirty="0" err="1" smtClean="0"/>
              <a:t>mutua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de </a:t>
            </a:r>
            <a:r>
              <a:rPr lang="en-US" dirty="0" err="1" smtClean="0"/>
              <a:t>chequeos</a:t>
            </a:r>
            <a:r>
              <a:rPr lang="en-US" dirty="0" smtClean="0"/>
              <a:t> ad-hoc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ruteo</a:t>
            </a:r>
            <a:r>
              <a:rPr lang="en-US" dirty="0" smtClean="0"/>
              <a:t> </a:t>
            </a:r>
            <a:r>
              <a:rPr lang="en-US" dirty="0" err="1" smtClean="0"/>
              <a:t>aún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vulnerable a </a:t>
            </a:r>
            <a:r>
              <a:rPr lang="en-US" dirty="0" err="1" smtClean="0"/>
              <a:t>ataques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a </a:t>
            </a:r>
            <a:r>
              <a:rPr lang="en-US" dirty="0" err="1" smtClean="0"/>
              <a:t>configuraciones</a:t>
            </a:r>
            <a:r>
              <a:rPr lang="en-US" dirty="0" smtClean="0"/>
              <a:t> </a:t>
            </a:r>
            <a:r>
              <a:rPr lang="en-US" dirty="0" err="1" smtClean="0"/>
              <a:t>erróneas</a:t>
            </a:r>
            <a:endParaRPr lang="en-US" dirty="0" smtClean="0"/>
          </a:p>
          <a:p>
            <a:r>
              <a:rPr lang="en-US" dirty="0" smtClean="0"/>
              <a:t>Los </a:t>
            </a:r>
            <a:r>
              <a:rPr lang="en-US" dirty="0" err="1" smtClean="0"/>
              <a:t>secuestros</a:t>
            </a:r>
            <a:r>
              <a:rPr lang="en-US" dirty="0" smtClean="0"/>
              <a:t> </a:t>
            </a:r>
            <a:r>
              <a:rPr lang="en-US" dirty="0" err="1" smtClean="0"/>
              <a:t>ocurren</a:t>
            </a:r>
            <a:r>
              <a:rPr lang="en-US" dirty="0" smtClean="0"/>
              <a:t>. </a:t>
            </a:r>
            <a:r>
              <a:rPr lang="en-US" dirty="0" err="1" smtClean="0"/>
              <a:t>Alguno</a:t>
            </a:r>
            <a:r>
              <a:rPr lang="en-US" dirty="0" smtClean="0"/>
              <a:t> de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podrían</a:t>
            </a:r>
            <a:r>
              <a:rPr lang="en-US" dirty="0" smtClean="0"/>
              <a:t> ser la </a:t>
            </a:r>
            <a:r>
              <a:rPr lang="en-US" dirty="0" err="1" smtClean="0"/>
              <a:t>próxima</a:t>
            </a:r>
            <a:r>
              <a:rPr lang="en-US" dirty="0" smtClean="0"/>
              <a:t> </a:t>
            </a:r>
            <a:r>
              <a:rPr lang="en-US" dirty="0" err="1" smtClean="0"/>
              <a:t>víctima</a:t>
            </a:r>
            <a:endParaRPr lang="en-US" dirty="0" smtClean="0"/>
          </a:p>
          <a:p>
            <a:r>
              <a:rPr lang="en-US" dirty="0" smtClean="0"/>
              <a:t>Se ha </a:t>
            </a:r>
            <a:r>
              <a:rPr lang="en-US" dirty="0" err="1" smtClean="0"/>
              <a:t>hecho</a:t>
            </a:r>
            <a:r>
              <a:rPr lang="en-US" dirty="0" smtClean="0"/>
              <a:t> </a:t>
            </a:r>
            <a:r>
              <a:rPr lang="en-US" dirty="0" err="1" smtClean="0"/>
              <a:t>algo</a:t>
            </a:r>
            <a:r>
              <a:rPr lang="en-US" dirty="0" smtClean="0"/>
              <a:t> de </a:t>
            </a:r>
            <a:r>
              <a:rPr lang="en-US" dirty="0" err="1" smtClean="0"/>
              <a:t>trabajo</a:t>
            </a:r>
            <a:r>
              <a:rPr lang="en-US" dirty="0" smtClean="0"/>
              <a:t> (RPKI, Origin Validation)</a:t>
            </a:r>
          </a:p>
          <a:p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necesario</a:t>
            </a:r>
            <a:r>
              <a:rPr lang="en-US" dirty="0" smtClean="0"/>
              <a:t> </a:t>
            </a:r>
            <a:r>
              <a:rPr lang="en-US" dirty="0" err="1" smtClean="0"/>
              <a:t>seguir</a:t>
            </a:r>
            <a:r>
              <a:rPr lang="en-US" dirty="0" smtClean="0"/>
              <a:t> </a:t>
            </a:r>
            <a:r>
              <a:rPr lang="en-US" dirty="0" err="1" smtClean="0"/>
              <a:t>trabajando</a:t>
            </a:r>
            <a:endParaRPr lang="en-US" dirty="0" smtClean="0"/>
          </a:p>
          <a:p>
            <a:pPr lvl="1"/>
            <a:r>
              <a:rPr lang="en-US" dirty="0" err="1" smtClean="0"/>
              <a:t>Especificación</a:t>
            </a:r>
            <a:r>
              <a:rPr lang="en-US" dirty="0" smtClean="0"/>
              <a:t> del </a:t>
            </a:r>
            <a:r>
              <a:rPr lang="en-US" dirty="0" err="1" smtClean="0"/>
              <a:t>protocolo</a:t>
            </a:r>
            <a:endParaRPr lang="en-US" dirty="0" smtClean="0"/>
          </a:p>
          <a:p>
            <a:pPr lvl="1">
              <a:defRPr/>
            </a:pPr>
            <a:r>
              <a:rPr lang="en-US" dirty="0" err="1" smtClean="0"/>
              <a:t>Despliegue</a:t>
            </a:r>
            <a:r>
              <a:rPr lang="en-US" dirty="0" smtClean="0"/>
              <a:t> (</a:t>
            </a:r>
            <a:r>
              <a:rPr lang="en-US" dirty="0" err="1" smtClean="0"/>
              <a:t>Filtrado</a:t>
            </a:r>
            <a:r>
              <a:rPr lang="en-US" dirty="0" smtClean="0"/>
              <a:t>, RPKI, Origin Validation)</a:t>
            </a:r>
            <a:endParaRPr lang="en-US" sz="2400" dirty="0" smtClean="0"/>
          </a:p>
          <a:p>
            <a:pPr>
              <a:defRPr/>
            </a:pPr>
            <a:r>
              <a:rPr lang="en-US" sz="2800" dirty="0" smtClean="0"/>
              <a:t>Los </a:t>
            </a:r>
            <a:r>
              <a:rPr lang="en-US" sz="2800" dirty="0" err="1" smtClean="0"/>
              <a:t>certificados</a:t>
            </a:r>
            <a:r>
              <a:rPr lang="en-US" sz="2800" dirty="0" smtClean="0"/>
              <a:t> de </a:t>
            </a:r>
            <a:r>
              <a:rPr lang="en-US" sz="2800" dirty="0" err="1" smtClean="0"/>
              <a:t>recursos</a:t>
            </a:r>
            <a:r>
              <a:rPr lang="en-US" sz="2800" dirty="0" smtClean="0"/>
              <a:t> </a:t>
            </a:r>
            <a:r>
              <a:rPr lang="en-US" sz="2800" dirty="0" err="1" smtClean="0"/>
              <a:t>y</a:t>
            </a:r>
            <a:r>
              <a:rPr lang="en-US" sz="2800" dirty="0" smtClean="0"/>
              <a:t> los </a:t>
            </a:r>
            <a:r>
              <a:rPr lang="en-US" sz="2800" dirty="0" err="1" smtClean="0"/>
              <a:t>ROAs</a:t>
            </a:r>
            <a:r>
              <a:rPr lang="en-US" sz="2800" dirty="0" smtClean="0"/>
              <a:t> son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herramienta</a:t>
            </a:r>
            <a:r>
              <a:rPr lang="en-US" sz="2800" dirty="0" smtClean="0"/>
              <a:t> </a:t>
            </a:r>
            <a:r>
              <a:rPr lang="en-US" sz="2800" dirty="0" err="1" smtClean="0"/>
              <a:t>para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quienes</a:t>
            </a:r>
            <a:r>
              <a:rPr lang="en-US" sz="2800" dirty="0" smtClean="0"/>
              <a:t> </a:t>
            </a:r>
            <a:r>
              <a:rPr lang="en-US" sz="2800" dirty="0" err="1" smtClean="0"/>
              <a:t>tienen</a:t>
            </a:r>
            <a:r>
              <a:rPr lang="en-US" sz="2800" dirty="0" smtClean="0"/>
              <a:t> </a:t>
            </a:r>
            <a:r>
              <a:rPr lang="en-US" sz="2800" dirty="0" err="1" smtClean="0"/>
              <a:t>recursos</a:t>
            </a:r>
            <a:r>
              <a:rPr lang="en-US" sz="2800" dirty="0" smtClean="0"/>
              <a:t> </a:t>
            </a:r>
            <a:r>
              <a:rPr lang="en-US" sz="2800" dirty="0" err="1" smtClean="0"/>
              <a:t>asignados</a:t>
            </a:r>
            <a:r>
              <a:rPr lang="en-US" sz="2800" dirty="0" smtClean="0"/>
              <a:t> </a:t>
            </a:r>
            <a:r>
              <a:rPr lang="en-US" sz="2800" dirty="0" err="1" smtClean="0"/>
              <a:t>señalicen</a:t>
            </a:r>
            <a:r>
              <a:rPr lang="en-US" sz="2800" dirty="0" smtClean="0"/>
              <a:t> </a:t>
            </a:r>
            <a:r>
              <a:rPr lang="en-US" sz="2800" dirty="0" err="1" smtClean="0"/>
              <a:t>intenciones</a:t>
            </a:r>
            <a:r>
              <a:rPr lang="en-US" sz="2800" dirty="0" smtClean="0"/>
              <a:t> de </a:t>
            </a:r>
            <a:r>
              <a:rPr lang="en-US" sz="2800" dirty="0" err="1" smtClean="0"/>
              <a:t>ruteo</a:t>
            </a:r>
            <a:r>
              <a:rPr lang="en-US" sz="2800" dirty="0" smtClean="0"/>
              <a:t> </a:t>
            </a:r>
            <a:r>
              <a:rPr lang="en-US" sz="2800" dirty="0" err="1" smtClean="0"/>
              <a:t>y</a:t>
            </a:r>
            <a:r>
              <a:rPr lang="en-US" sz="2800" dirty="0" smtClean="0"/>
              <a:t> la </a:t>
            </a:r>
            <a:r>
              <a:rPr lang="en-US" sz="2800" dirty="0" err="1" smtClean="0"/>
              <a:t>mayoría</a:t>
            </a:r>
            <a:r>
              <a:rPr lang="en-US" sz="2800" dirty="0" smtClean="0"/>
              <a:t> lo </a:t>
            </a:r>
            <a:r>
              <a:rPr lang="en-US" sz="2800" dirty="0" err="1" smtClean="0"/>
              <a:t>pueden</a:t>
            </a:r>
            <a:r>
              <a:rPr lang="en-US" sz="2800" dirty="0" smtClean="0"/>
              <a:t> </a:t>
            </a:r>
            <a:r>
              <a:rPr lang="en-US" sz="2800" dirty="0" err="1" smtClean="0"/>
              <a:t>empezar</a:t>
            </a:r>
            <a:r>
              <a:rPr lang="en-US" sz="2800" dirty="0" smtClean="0"/>
              <a:t> a </a:t>
            </a:r>
            <a:r>
              <a:rPr lang="en-US" sz="2800" dirty="0" err="1" smtClean="0"/>
              <a:t>hacer</a:t>
            </a:r>
            <a:r>
              <a:rPr lang="en-US" sz="2800" dirty="0" smtClean="0"/>
              <a:t> </a:t>
            </a:r>
            <a:r>
              <a:rPr lang="en-US" sz="2800" dirty="0" err="1" smtClean="0"/>
              <a:t>hoy</a:t>
            </a:r>
            <a:r>
              <a:rPr lang="en-US" sz="2800" dirty="0" smtClean="0"/>
              <a:t> </a:t>
            </a:r>
            <a:r>
              <a:rPr lang="en-US" sz="2800" dirty="0" err="1" smtClean="0"/>
              <a:t>mismo</a:t>
            </a:r>
            <a:endParaRPr lang="en-US" sz="2800" dirty="0" smtClean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026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ea typeface="+mj-ea"/>
                <a:cs typeface="+mj-cs"/>
              </a:rPr>
              <a:t>Herramientas</a:t>
            </a:r>
            <a:r>
              <a:rPr lang="en-US" dirty="0" smtClean="0">
                <a:ea typeface="+mj-ea"/>
                <a:cs typeface="+mj-cs"/>
              </a:rPr>
              <a:t> </a:t>
            </a:r>
            <a:r>
              <a:rPr lang="en-US" dirty="0" err="1" smtClean="0">
                <a:ea typeface="+mj-ea"/>
                <a:cs typeface="+mj-cs"/>
              </a:rPr>
              <a:t>Disponibles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+mn-ea"/>
                <a:cs typeface="+mn-cs"/>
              </a:rPr>
              <a:t>LACNIC's Origin Validation Looking </a:t>
            </a:r>
            <a:r>
              <a:rPr lang="en-US" dirty="0" smtClean="0">
                <a:ea typeface="+mn-ea"/>
                <a:cs typeface="+mn-cs"/>
              </a:rPr>
              <a:t>Glass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Permite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visualizar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y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buscar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 el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estado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 actual de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prefijos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válidos/inválidos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 en Internet de la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misma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 forma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que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 lo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haría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 un router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+mn-ea"/>
                <a:cs typeface="+mn-cs"/>
              </a:rPr>
              <a:t>RIPE validating cache </a:t>
            </a:r>
            <a:endParaRPr lang="en-US" dirty="0" smtClean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http://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www.ripe.net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/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lir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-services/resource-management/certification/tools-and-resources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+mn-ea"/>
                <a:cs typeface="+mn-cs"/>
              </a:rPr>
              <a:t>Other validators</a:t>
            </a:r>
          </a:p>
          <a:p>
            <a:pPr marL="535762"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BBN,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  <a:ea typeface="+mn-ea"/>
              </a:rPr>
              <a:t>rcynic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Origin Validation LG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pPr eaLnBrk="1" hangingPunct="1"/>
            <a:r>
              <a:rPr lang="en-US" sz="2800" u="sng">
                <a:ea typeface="ＭＳ Ｐゴシック" pitchFamily="-112" charset="-128"/>
                <a:cs typeface="ＭＳ Ｐゴシック" pitchFamily="-112" charset="-128"/>
                <a:hlinkClick r:id="rId2"/>
              </a:rPr>
              <a:t>http://www.labs.lacnic.net/rpkitools/looking_glass</a:t>
            </a:r>
            <a:r>
              <a:rPr lang="en-US" sz="2800" u="sng">
                <a:ea typeface="ＭＳ Ｐゴシック" pitchFamily="-112" charset="-128"/>
                <a:cs typeface="ＭＳ Ｐゴシック" pitchFamily="-112" charset="-128"/>
              </a:rPr>
              <a:t> </a:t>
            </a:r>
            <a:endParaRPr lang="en-US" sz="2800">
              <a:ea typeface="ＭＳ Ｐゴシック" pitchFamily="-112" charset="-128"/>
              <a:cs typeface="ＭＳ Ｐゴシック" pitchFamily="-112" charset="-128"/>
            </a:endParaRPr>
          </a:p>
          <a:p>
            <a:pPr eaLnBrk="1" hangingPunct="1"/>
            <a:endParaRPr lang="en-US"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34819" name="Picture 1" descr="Screen Shot 2012-10-08 at 10.53.53 A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013" y="1797050"/>
            <a:ext cx="7935912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s-AR" dirty="0" smtClean="0"/>
              <a:t>Links / Referencias</a:t>
            </a:r>
            <a:endParaRPr lang="es-AR" dirty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s-AR" dirty="0" smtClean="0"/>
              <a:t>LACNIC’s RPKI System</a:t>
            </a:r>
          </a:p>
          <a:p>
            <a:pPr lvl="1"/>
            <a:r>
              <a:rPr lang="es-AR" u="sng" dirty="0" smtClean="0">
                <a:hlinkClick r:id="rId2"/>
              </a:rPr>
              <a:t>http://rpki.lacnic.net</a:t>
            </a:r>
            <a:endParaRPr lang="es-AR" dirty="0" smtClean="0"/>
          </a:p>
          <a:p>
            <a:r>
              <a:rPr lang="es-AR" dirty="0" smtClean="0"/>
              <a:t>LACNIC’s RPKI Repository</a:t>
            </a:r>
          </a:p>
          <a:p>
            <a:pPr lvl="1"/>
            <a:r>
              <a:rPr lang="es-AR" dirty="0" smtClean="0"/>
              <a:t>rsync://repository.lacnic.net/rpki/</a:t>
            </a:r>
          </a:p>
          <a:p>
            <a:r>
              <a:rPr lang="es-AR" dirty="0" smtClean="0"/>
              <a:t>To see the repository</a:t>
            </a:r>
          </a:p>
          <a:p>
            <a:pPr lvl="1"/>
            <a:r>
              <a:rPr lang="es-AR" dirty="0" smtClean="0"/>
              <a:t>rsync --list-only rsync://repository.lacnic.net/rpki/lacnic/</a:t>
            </a:r>
          </a:p>
          <a:p>
            <a:r>
              <a:rPr lang="es-AR" dirty="0" smtClean="0"/>
              <a:t>RPKI Statistics</a:t>
            </a:r>
          </a:p>
          <a:p>
            <a:pPr lvl="1"/>
            <a:r>
              <a:rPr lang="es-AR" dirty="0" smtClean="0"/>
              <a:t>http://www.labs.lacnic.net/~rpki</a:t>
            </a:r>
            <a:endParaRPr lang="es-AR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58290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Grp="1" noChangeArrowheads="1"/>
          </p:cNvSpPr>
          <p:nvPr>
            <p:ph type="title"/>
          </p:nvPr>
        </p:nvSpPr>
        <p:spPr>
          <a:xfrm>
            <a:off x="446484" y="973336"/>
            <a:ext cx="4259461" cy="1714500"/>
          </a:xfrm>
          <a:ln/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Preguntas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885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097736" y="1047155"/>
            <a:ext cx="2920008" cy="299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48060" y="4007197"/>
            <a:ext cx="2491383" cy="1732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Rectangle 4"/>
          <p:cNvSpPr>
            <a:spLocks/>
          </p:cNvSpPr>
          <p:nvPr/>
        </p:nvSpPr>
        <p:spPr bwMode="auto">
          <a:xfrm>
            <a:off x="3786187" y="4018359"/>
            <a:ext cx="4607719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5900" dirty="0" smtClean="0">
                <a:ea typeface="ＭＳ Ｐゴシック" charset="0"/>
                <a:cs typeface="Gill Sans" charset="0"/>
              </a:rPr>
              <a:t>¿</a:t>
            </a:r>
            <a:r>
              <a:rPr lang="en-US" sz="5900" dirty="0" err="1" smtClean="0">
                <a:ea typeface="ＭＳ Ｐゴシック" charset="0"/>
                <a:cs typeface="Gill Sans" charset="0"/>
              </a:rPr>
              <a:t>Comentarios</a:t>
            </a:r>
            <a:r>
              <a:rPr lang="en-US" sz="5900" dirty="0" smtClean="0">
                <a:ea typeface="ＭＳ Ｐゴシック" charset="0"/>
                <a:cs typeface="Gill Sans" charset="0"/>
              </a:rPr>
              <a:t>?</a:t>
            </a:r>
            <a:endParaRPr lang="en-US" sz="5900" dirty="0">
              <a:ea typeface="ＭＳ Ｐゴシック" charset="0"/>
              <a:cs typeface="Gill Sans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78636754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noProof="0" dirty="0" smtClean="0"/>
              <a:t>Secuestro de Rutas</a:t>
            </a:r>
            <a:endParaRPr lang="es-A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 err="1" smtClean="0"/>
              <a:t>Ocurre</a:t>
            </a:r>
            <a:r>
              <a:rPr lang="en-GB" noProof="0" dirty="0" smtClean="0"/>
              <a:t> </a:t>
            </a:r>
            <a:r>
              <a:rPr lang="en-GB" noProof="0" dirty="0" err="1" smtClean="0"/>
              <a:t>cuando</a:t>
            </a:r>
            <a:r>
              <a:rPr lang="en-GB" noProof="0" dirty="0" smtClean="0"/>
              <a:t> un </a:t>
            </a:r>
            <a:r>
              <a:rPr lang="en-GB" noProof="0" dirty="0" err="1" smtClean="0"/>
              <a:t>participante</a:t>
            </a:r>
            <a:r>
              <a:rPr lang="en-GB" noProof="0" dirty="0" smtClean="0"/>
              <a:t> del </a:t>
            </a:r>
            <a:r>
              <a:rPr lang="en-GB" noProof="0" dirty="0" err="1" smtClean="0"/>
              <a:t>Sistema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Enrutamiento</a:t>
            </a:r>
            <a:r>
              <a:rPr lang="en-GB" noProof="0" dirty="0" smtClean="0"/>
              <a:t> de Internet </a:t>
            </a:r>
            <a:r>
              <a:rPr lang="en-GB" noProof="0" dirty="0" err="1" smtClean="0"/>
              <a:t>anuncia</a:t>
            </a:r>
            <a:r>
              <a:rPr lang="en-GB" noProof="0" dirty="0" smtClean="0"/>
              <a:t> un </a:t>
            </a:r>
            <a:r>
              <a:rPr lang="en-GB" noProof="0" dirty="0" err="1" smtClean="0"/>
              <a:t>prefijo</a:t>
            </a:r>
            <a:r>
              <a:rPr lang="en-GB" noProof="0" dirty="0" smtClean="0"/>
              <a:t> </a:t>
            </a:r>
            <a:r>
              <a:rPr lang="en-GB" noProof="0" dirty="0" err="1" smtClean="0"/>
              <a:t>para</a:t>
            </a:r>
            <a:r>
              <a:rPr lang="en-GB" noProof="0" dirty="0" smtClean="0"/>
              <a:t> el </a:t>
            </a:r>
            <a:r>
              <a:rPr lang="en-GB" noProof="0" dirty="0" err="1" smtClean="0"/>
              <a:t>cual</a:t>
            </a:r>
            <a:r>
              <a:rPr lang="en-GB" noProof="0" dirty="0" smtClean="0"/>
              <a:t> no </a:t>
            </a:r>
            <a:r>
              <a:rPr lang="en-GB" noProof="0" dirty="0" err="1" smtClean="0"/>
              <a:t>tiene</a:t>
            </a:r>
            <a:r>
              <a:rPr lang="en-GB" noProof="0" dirty="0" smtClean="0"/>
              <a:t> </a:t>
            </a:r>
            <a:r>
              <a:rPr lang="en-GB" noProof="0" dirty="0" err="1" smtClean="0"/>
              <a:t>autoridad</a:t>
            </a:r>
            <a:endParaRPr lang="en-GB" noProof="0" dirty="0" smtClean="0"/>
          </a:p>
          <a:p>
            <a:r>
              <a:rPr lang="en-GB" dirty="0" err="1" smtClean="0"/>
              <a:t>Malicioso</a:t>
            </a:r>
            <a:r>
              <a:rPr lang="en-GB" dirty="0" smtClean="0"/>
              <a:t> </a:t>
            </a:r>
            <a:r>
              <a:rPr lang="en-GB" dirty="0" err="1" smtClean="0"/>
              <a:t>o</a:t>
            </a:r>
            <a:r>
              <a:rPr lang="en-GB" dirty="0" smtClean="0"/>
              <a:t>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errores</a:t>
            </a:r>
            <a:r>
              <a:rPr lang="en-GB" dirty="0" smtClean="0"/>
              <a:t> </a:t>
            </a:r>
            <a:r>
              <a:rPr lang="en-GB" dirty="0" err="1" smtClean="0"/>
              <a:t>operativos</a:t>
            </a:r>
            <a:endParaRPr lang="en-GB" dirty="0" smtClean="0"/>
          </a:p>
          <a:p>
            <a:r>
              <a:rPr lang="en-GB" noProof="0" dirty="0" err="1" smtClean="0"/>
              <a:t>Casos</a:t>
            </a:r>
            <a:r>
              <a:rPr lang="en-GB" noProof="0" dirty="0" smtClean="0"/>
              <a:t> </a:t>
            </a:r>
            <a:r>
              <a:rPr lang="en-GB" noProof="0" dirty="0" err="1" smtClean="0"/>
              <a:t>más</a:t>
            </a:r>
            <a:r>
              <a:rPr lang="en-GB" noProof="0" dirty="0" smtClean="0"/>
              <a:t> </a:t>
            </a:r>
            <a:r>
              <a:rPr lang="en-GB" noProof="0" dirty="0" err="1" smtClean="0"/>
              <a:t>conocidos</a:t>
            </a:r>
            <a:r>
              <a:rPr lang="en-GB" noProof="0" dirty="0" smtClean="0"/>
              <a:t>:</a:t>
            </a:r>
          </a:p>
          <a:p>
            <a:pPr lvl="1"/>
            <a:r>
              <a:rPr lang="en-GB" noProof="0" dirty="0" smtClean="0"/>
              <a:t>Pakistan Telecom vs. You Tube (2008)</a:t>
            </a:r>
          </a:p>
          <a:p>
            <a:pPr lvl="1"/>
            <a:r>
              <a:rPr lang="en-GB" noProof="0" dirty="0" smtClean="0"/>
              <a:t>China Telecom (2010)</a:t>
            </a:r>
          </a:p>
          <a:p>
            <a:pPr lvl="1"/>
            <a:r>
              <a:rPr lang="en-GB" noProof="0" dirty="0" smtClean="0"/>
              <a:t>Google </a:t>
            </a:r>
            <a:r>
              <a:rPr lang="en-GB" dirty="0" smtClean="0"/>
              <a:t>in Eastern Europe</a:t>
            </a:r>
            <a:r>
              <a:rPr lang="en-GB" noProof="0" dirty="0" smtClean="0"/>
              <a:t> (various AS, 2010)</a:t>
            </a:r>
          </a:p>
          <a:p>
            <a:pPr lvl="1"/>
            <a:r>
              <a:rPr lang="en-GB" noProof="0" dirty="0" smtClean="0"/>
              <a:t>Latin American cases (beginning 2011)</a:t>
            </a:r>
            <a:endParaRPr lang="en-GB" noProof="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4630762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19400" y="1524000"/>
            <a:ext cx="5520150" cy="3200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noProof="0" dirty="0" err="1" smtClean="0"/>
              <a:t>Sofía</a:t>
            </a:r>
            <a:r>
              <a:rPr lang="en-US" b="1" noProof="0" dirty="0" smtClean="0"/>
              <a:t> </a:t>
            </a:r>
            <a:r>
              <a:rPr lang="en-US" b="1" noProof="0" dirty="0" smtClean="0"/>
              <a:t>Silva </a:t>
            </a:r>
            <a:r>
              <a:rPr lang="en-US" b="1" noProof="0" dirty="0" err="1" smtClean="0"/>
              <a:t>Berenguer</a:t>
            </a:r>
            <a:r>
              <a:rPr lang="en-US" sz="2000" noProof="0" dirty="0" smtClean="0"/>
              <a:t/>
            </a:r>
            <a:br>
              <a:rPr lang="en-US" sz="2000" noProof="0" dirty="0" smtClean="0"/>
            </a:br>
            <a:r>
              <a:rPr lang="en-US" sz="2000" dirty="0" err="1" smtClean="0"/>
              <a:t>sofia</a:t>
            </a:r>
            <a:r>
              <a:rPr lang="en-US" sz="2000" dirty="0" smtClean="0"/>
              <a:t> </a:t>
            </a:r>
            <a:r>
              <a:rPr lang="en-US" sz="2000" noProof="0" dirty="0" smtClean="0"/>
              <a:t>@ </a:t>
            </a:r>
            <a:r>
              <a:rPr lang="en-US" sz="2000" noProof="0" dirty="0" err="1" smtClean="0"/>
              <a:t>lacnic.net</a:t>
            </a:r>
            <a:endParaRPr lang="en-US" noProof="0" dirty="0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971800" y="4343400"/>
            <a:ext cx="6400800" cy="203756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sz="4400" noProof="0" dirty="0" smtClean="0"/>
          </a:p>
          <a:p>
            <a:pPr algn="ctr" fontAlgn="auto">
              <a:spcAft>
                <a:spcPts val="0"/>
              </a:spcAft>
              <a:defRPr/>
            </a:pPr>
            <a:r>
              <a:rPr lang="pt-PT" sz="5400" b="1" dirty="0" err="1" smtClean="0"/>
              <a:t>Gracias</a:t>
            </a:r>
            <a:r>
              <a:rPr lang="pt-PT" sz="5400" b="1" dirty="0" smtClean="0"/>
              <a:t>!</a:t>
            </a:r>
            <a:endParaRPr lang="en-US" sz="5400" b="1" noProof="0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3834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296116"/>
            <a:ext cx="948771" cy="6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5237239"/>
            <a:ext cx="713202" cy="713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5158353"/>
            <a:ext cx="66462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899592" y="6022449"/>
            <a:ext cx="73417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twitter.com/LACNIC             facebook.com/ LACNIC            youtube.com/user/</a:t>
            </a:r>
            <a:r>
              <a:rPr lang="en-US" sz="1200" dirty="0" err="1" smtClean="0"/>
              <a:t>lacnicstaff</a:t>
            </a:r>
            <a:r>
              <a:rPr lang="en-US" sz="1200" dirty="0" smtClean="0"/>
              <a:t>            </a:t>
            </a:r>
            <a:r>
              <a:rPr lang="en-US" sz="1200" dirty="0" err="1" smtClean="0"/>
              <a:t>gplusme.at</a:t>
            </a:r>
            <a:r>
              <a:rPr lang="en-US" sz="1200" dirty="0" smtClean="0"/>
              <a:t>/LACNIC    </a:t>
            </a:r>
            <a:endParaRPr lang="es-UY" sz="1200" dirty="0" smtClean="0"/>
          </a:p>
          <a:p>
            <a:endParaRPr lang="es-UY" sz="1000" dirty="0"/>
          </a:p>
        </p:txBody>
      </p:sp>
      <p:pic>
        <p:nvPicPr>
          <p:cNvPr id="12" name="Picture 11" descr="1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2363679"/>
            <a:ext cx="5750480" cy="257748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5230361"/>
            <a:ext cx="72008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2114316" y="1196752"/>
            <a:ext cx="518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CASA DE INTERNET DE LATINOAMÉRICA Y EL CARIBE</a:t>
            </a:r>
            <a:endParaRPr lang="es-UY" b="1" dirty="0"/>
          </a:p>
        </p:txBody>
      </p:sp>
      <p:sp>
        <p:nvSpPr>
          <p:cNvPr id="6" name="Rectangle 5"/>
          <p:cNvSpPr/>
          <p:nvPr/>
        </p:nvSpPr>
        <p:spPr>
          <a:xfrm>
            <a:off x="3657600" y="2438400"/>
            <a:ext cx="19812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7600" y="2133600"/>
            <a:ext cx="2032000" cy="15240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7847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Pakistan Telecom vs</a:t>
            </a:r>
            <a:r>
              <a:rPr lang="en-US" dirty="0">
                <a:ea typeface="+mj-ea"/>
                <a:cs typeface="+mj-cs"/>
              </a:rPr>
              <a:t>. YouTube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pPr eaLnBrk="1" hangingPunct="1"/>
            <a:r>
              <a:rPr lang="en-US" sz="2400" dirty="0" smtClean="0">
                <a:ea typeface="Calibri" pitchFamily="-112" charset="0"/>
                <a:cs typeface="Calibri" pitchFamily="-112" charset="0"/>
              </a:rPr>
              <a:t>El Domingo 24 de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Febrero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de 2008 Pakistan Telecom </a:t>
            </a:r>
            <a:r>
              <a:rPr lang="en-US" sz="2400" dirty="0">
                <a:ea typeface="Calibri" pitchFamily="-112" charset="0"/>
                <a:cs typeface="Calibri" pitchFamily="-112" charset="0"/>
              </a:rPr>
              <a:t>(AS 17557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)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anunció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el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prefijo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</a:t>
            </a:r>
            <a:r>
              <a:rPr lang="en-US" sz="2400" dirty="0">
                <a:ea typeface="Calibri" pitchFamily="-112" charset="0"/>
                <a:cs typeface="Calibri" pitchFamily="-112" charset="0"/>
              </a:rPr>
              <a:t>208.65.153.0/24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sin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autorización</a:t>
            </a:r>
            <a:endParaRPr lang="en-US" sz="2400" dirty="0" smtClean="0">
              <a:ea typeface="Calibri" pitchFamily="-112" charset="0"/>
              <a:cs typeface="Calibri" pitchFamily="-112" charset="0"/>
            </a:endParaRPr>
          </a:p>
          <a:p>
            <a:pPr eaLnBrk="1" hangingPunct="1">
              <a:spcBef>
                <a:spcPts val="2563"/>
              </a:spcBef>
            </a:pPr>
            <a:r>
              <a:rPr lang="en-US" sz="2400" dirty="0" smtClean="0">
                <a:ea typeface="Calibri" pitchFamily="-112" charset="0"/>
                <a:cs typeface="Calibri" pitchFamily="-112" charset="0"/>
              </a:rPr>
              <a:t>Como los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proveedores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de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tránsito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de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PakTel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no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implementaban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salvaguardas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adecuadas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,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esto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resultó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en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que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YouTube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quedó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inaccesible</a:t>
            </a:r>
            <a:endParaRPr lang="en-US" altLang="ja-JP" sz="2400" dirty="0" smtClean="0">
              <a:ea typeface="Calibri" pitchFamily="-112" charset="0"/>
              <a:cs typeface="Calibri" pitchFamily="-112" charset="0"/>
            </a:endParaRPr>
          </a:p>
          <a:p>
            <a:pPr eaLnBrk="1" hangingPunct="1">
              <a:spcBef>
                <a:spcPts val="2563"/>
              </a:spcBef>
            </a:pP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Análisis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detallado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(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por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</a:t>
            </a:r>
            <a:r>
              <a:rPr lang="en-US" sz="2400" dirty="0">
                <a:ea typeface="Calibri" pitchFamily="-112" charset="0"/>
                <a:cs typeface="Calibri" pitchFamily="-112" charset="0"/>
              </a:rPr>
              <a:t>RIPE NCC): </a:t>
            </a:r>
            <a:r>
              <a:rPr lang="en-US" sz="2400" u="sng" dirty="0">
                <a:ea typeface="Calibri" pitchFamily="-112" charset="0"/>
                <a:cs typeface="Calibri" pitchFamily="-112" charset="0"/>
                <a:hlinkClick r:id="rId2"/>
              </a:rPr>
              <a:t>http://www.ripe.net/internet-coordination/news/industry-developments/youtube-hijacking-a-ripe-ncc-ris-case-study</a:t>
            </a:r>
            <a:endParaRPr lang="en-US" sz="2400" u="sng" dirty="0" smtClean="0">
              <a:ea typeface="Calibri" pitchFamily="-112" charset="0"/>
              <a:cs typeface="Calibri" pitchFamily="-112" charset="0"/>
            </a:endParaRPr>
          </a:p>
          <a:p>
            <a:pPr eaLnBrk="1" hangingPunct="1">
              <a:spcBef>
                <a:spcPts val="2563"/>
              </a:spcBef>
            </a:pPr>
            <a:r>
              <a:rPr lang="en-US" sz="2400" dirty="0" smtClean="0">
                <a:ea typeface="Calibri" pitchFamily="-112" charset="0"/>
                <a:cs typeface="Calibri" pitchFamily="-112" charset="0"/>
              </a:rPr>
              <a:t>Video en YouTube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sobre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 el </a:t>
            </a:r>
            <a:r>
              <a:rPr lang="en-US" sz="2400" dirty="0" err="1" smtClean="0">
                <a:ea typeface="Calibri" pitchFamily="-112" charset="0"/>
                <a:cs typeface="Calibri" pitchFamily="-112" charset="0"/>
              </a:rPr>
              <a:t>evento</a:t>
            </a:r>
            <a:r>
              <a:rPr lang="en-US" sz="2400" dirty="0" smtClean="0">
                <a:ea typeface="Calibri" pitchFamily="-112" charset="0"/>
                <a:cs typeface="Calibri" pitchFamily="-112" charset="0"/>
              </a:rPr>
              <a:t>: </a:t>
            </a:r>
            <a:r>
              <a:rPr lang="en-US" sz="2400" dirty="0">
                <a:ea typeface="Calibri" pitchFamily="-112" charset="0"/>
                <a:cs typeface="Calibri" pitchFamily="-112" charset="0"/>
                <a:hlinkClick r:id="rId3"/>
              </a:rPr>
              <a:t>http://www.youtube.com/watch?v=IzLPKuAOe50</a:t>
            </a:r>
            <a:r>
              <a:rPr lang="en-US" sz="2400" dirty="0">
                <a:ea typeface="Calibri" pitchFamily="-112" charset="0"/>
                <a:cs typeface="Calibri" pitchFamily="-112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Secuestro de Rutas</a:t>
            </a:r>
            <a:endParaRPr lang="es-AR" dirty="0"/>
          </a:p>
        </p:txBody>
      </p:sp>
      <p:pic>
        <p:nvPicPr>
          <p:cNvPr id="6" name="Content Placeholder 5" descr="rpki-ecosystem-page3-00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-1044" b="-1044"/>
          <a:stretch>
            <a:fillRect/>
          </a:stretch>
        </p:blipFill>
        <p:spPr>
          <a:xfrm>
            <a:off x="985762" y="1270001"/>
            <a:ext cx="7447038" cy="3897380"/>
          </a:xfrm>
        </p:spPr>
      </p:pic>
      <p:sp>
        <p:nvSpPr>
          <p:cNvPr id="7" name="Isosceles Triangle 6"/>
          <p:cNvSpPr/>
          <p:nvPr/>
        </p:nvSpPr>
        <p:spPr>
          <a:xfrm rot="773940">
            <a:off x="4127341" y="2385903"/>
            <a:ext cx="1624549" cy="945768"/>
          </a:xfrm>
          <a:prstGeom prst="triangle">
            <a:avLst/>
          </a:prstGeom>
          <a:noFill/>
          <a:ln w="38100" cmpd="sng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Callout 7"/>
          <p:cNvSpPr/>
          <p:nvPr/>
        </p:nvSpPr>
        <p:spPr>
          <a:xfrm>
            <a:off x="6464300" y="4521200"/>
            <a:ext cx="2679700" cy="1320800"/>
          </a:xfrm>
          <a:prstGeom prst="wedgeEllipseCallout">
            <a:avLst>
              <a:gd name="adj1" fmla="val -92378"/>
              <a:gd name="adj2" fmla="val -9413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El AS 15358 </a:t>
            </a:r>
            <a:r>
              <a:rPr lang="en-US" dirty="0" err="1" smtClean="0"/>
              <a:t>anuncia</a:t>
            </a:r>
            <a:r>
              <a:rPr lang="en-US" dirty="0" smtClean="0"/>
              <a:t> 200.40.235.0/24</a:t>
            </a:r>
          </a:p>
          <a:p>
            <a:pPr algn="ctr"/>
            <a:endParaRPr lang="en-US" dirty="0"/>
          </a:p>
        </p:txBody>
      </p:sp>
      <p:grpSp>
        <p:nvGrpSpPr>
          <p:cNvPr id="3" name="Group 14"/>
          <p:cNvGrpSpPr/>
          <p:nvPr/>
        </p:nvGrpSpPr>
        <p:grpSpPr>
          <a:xfrm>
            <a:off x="312662" y="5067300"/>
            <a:ext cx="8501138" cy="1714500"/>
            <a:chOff x="312662" y="5067300"/>
            <a:chExt cx="8501138" cy="1714500"/>
          </a:xfrm>
        </p:grpSpPr>
        <p:sp>
          <p:nvSpPr>
            <p:cNvPr id="9" name="Oval Callout 8"/>
            <p:cNvSpPr/>
            <p:nvPr/>
          </p:nvSpPr>
          <p:spPr>
            <a:xfrm>
              <a:off x="312662" y="5067300"/>
              <a:ext cx="2463800" cy="1028700"/>
            </a:xfrm>
            <a:prstGeom prst="wedgeEllipseCallout">
              <a:avLst>
                <a:gd name="adj1" fmla="val 30021"/>
                <a:gd name="adj2" fmla="val -195525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El ASN </a:t>
              </a:r>
              <a:r>
                <a:rPr lang="en-US" dirty="0">
                  <a:solidFill>
                    <a:schemeClr val="tx1"/>
                  </a:solidFill>
                </a:rPr>
                <a:t>8158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recibe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200.40.0.0/16 y </a:t>
              </a:r>
              <a:r>
                <a:rPr lang="en-US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200.40.235.0/24</a:t>
              </a:r>
            </a:p>
          </p:txBody>
        </p:sp>
        <p:sp>
          <p:nvSpPr>
            <p:cNvPr id="10" name="Line Callout 1 9"/>
            <p:cNvSpPr/>
            <p:nvPr/>
          </p:nvSpPr>
          <p:spPr>
            <a:xfrm>
              <a:off x="4001164" y="5842000"/>
              <a:ext cx="4812636" cy="939800"/>
            </a:xfrm>
            <a:prstGeom prst="borderCallout1">
              <a:avLst>
                <a:gd name="adj1" fmla="val 18750"/>
                <a:gd name="adj2" fmla="val -8333"/>
                <a:gd name="adj3" fmla="val -8973"/>
                <a:gd name="adj4" fmla="val -24469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28575" cmpd="sng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200.40.0.0/16 AS_PATH ASN1 ASN3 </a:t>
              </a:r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ASN6057</a:t>
              </a:r>
            </a:p>
            <a:p>
              <a:r>
                <a:rPr lang="en-US" dirty="0" smtClean="0">
                  <a:solidFill>
                    <a:srgbClr val="000000"/>
                  </a:solidFill>
                </a:rPr>
                <a:t>200.40.235.0/24 AS_PATH ASN1 </a:t>
              </a:r>
              <a:r>
                <a:rPr lang="en-US" b="1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ASN15358</a:t>
              </a:r>
            </a:p>
            <a:p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1" name="Oval Callout 10"/>
          <p:cNvSpPr/>
          <p:nvPr/>
        </p:nvSpPr>
        <p:spPr>
          <a:xfrm>
            <a:off x="6627866" y="1642794"/>
            <a:ext cx="2412073" cy="1320800"/>
          </a:xfrm>
          <a:prstGeom prst="wedgeEllipseCallout">
            <a:avLst>
              <a:gd name="adj1" fmla="val -42638"/>
              <a:gd name="adj2" fmla="val 6180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El AS 6057 </a:t>
            </a:r>
            <a:r>
              <a:rPr lang="en-US" dirty="0" err="1" smtClean="0">
                <a:solidFill>
                  <a:schemeClr val="tx1"/>
                </a:solidFill>
              </a:rPr>
              <a:t>anuncia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200.40/16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" name="Curved Connector 3"/>
          <p:cNvCxnSpPr/>
          <p:nvPr/>
        </p:nvCxnSpPr>
        <p:spPr>
          <a:xfrm>
            <a:off x="2380055" y="3841867"/>
            <a:ext cx="2465438" cy="1045842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>
            <a:off x="2262653" y="2881401"/>
            <a:ext cx="4365213" cy="192093"/>
          </a:xfrm>
          <a:prstGeom prst="curvedConnector3">
            <a:avLst/>
          </a:prstGeom>
          <a:ln w="85725">
            <a:solidFill>
              <a:schemeClr val="accent3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Oval Callout 13"/>
          <p:cNvSpPr/>
          <p:nvPr/>
        </p:nvSpPr>
        <p:spPr>
          <a:xfrm>
            <a:off x="457200" y="5181600"/>
            <a:ext cx="2463800" cy="1028700"/>
          </a:xfrm>
          <a:prstGeom prst="wedgeEllipseCallout">
            <a:avLst>
              <a:gd name="adj1" fmla="val 23090"/>
              <a:gd name="adj2" fmla="val -20797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El ASN </a:t>
            </a:r>
            <a:r>
              <a:rPr lang="en-US" dirty="0">
                <a:solidFill>
                  <a:schemeClr val="tx1"/>
                </a:solidFill>
              </a:rPr>
              <a:t>8158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recibe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200.40.0.0/</a:t>
            </a:r>
            <a:r>
              <a:rPr lang="en-US" dirty="0" smtClean="0">
                <a:solidFill>
                  <a:schemeClr val="tx1"/>
                </a:solidFill>
              </a:rPr>
              <a:t>16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1651087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Route Leaks</a:t>
            </a:r>
            <a:endParaRPr lang="en-US" dirty="0"/>
          </a:p>
        </p:txBody>
      </p:sp>
      <p:grpSp>
        <p:nvGrpSpPr>
          <p:cNvPr id="3" name="Group 15"/>
          <p:cNvGrpSpPr/>
          <p:nvPr/>
        </p:nvGrpSpPr>
        <p:grpSpPr>
          <a:xfrm>
            <a:off x="892307" y="1417638"/>
            <a:ext cx="7401831" cy="4644366"/>
            <a:chOff x="892307" y="1417638"/>
            <a:chExt cx="7401831" cy="4644366"/>
          </a:xfrm>
        </p:grpSpPr>
        <p:pic>
          <p:nvPicPr>
            <p:cNvPr id="25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6405" y="1417638"/>
              <a:ext cx="2639626" cy="1788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603" y="2123071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087" y="4170525"/>
              <a:ext cx="2096237" cy="1420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4328" y="4402457"/>
              <a:ext cx="2449810" cy="1659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6975" y="4613840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6002" y="4698831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2" name="Straight Connector 31"/>
            <p:cNvCxnSpPr>
              <a:stCxn id="28" idx="0"/>
              <a:endCxn id="6" idx="2"/>
            </p:cNvCxnSpPr>
            <p:nvPr/>
          </p:nvCxnSpPr>
          <p:spPr>
            <a:xfrm flipV="1">
              <a:off x="2100206" y="2656471"/>
              <a:ext cx="2385628" cy="195736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6" idx="2"/>
              <a:endCxn id="29" idx="0"/>
            </p:cNvCxnSpPr>
            <p:nvPr/>
          </p:nvCxnSpPr>
          <p:spPr>
            <a:xfrm>
              <a:off x="4485834" y="2656471"/>
              <a:ext cx="2583399" cy="20423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025552" y="1989661"/>
              <a:ext cx="13260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ASN 65511 </a:t>
              </a:r>
              <a:endParaRPr lang="en-US" sz="20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92307" y="5232231"/>
              <a:ext cx="13244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ASN 65536</a:t>
              </a:r>
              <a:endParaRPr lang="en-US" sz="20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616002" y="5416897"/>
              <a:ext cx="13244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ASN 65537</a:t>
              </a:r>
              <a:endParaRPr lang="en-US" sz="2000" dirty="0"/>
            </a:p>
          </p:txBody>
        </p:sp>
        <p:cxnSp>
          <p:nvCxnSpPr>
            <p:cNvPr id="10" name="Straight Connector 9"/>
            <p:cNvCxnSpPr>
              <a:stCxn id="28" idx="3"/>
            </p:cNvCxnSpPr>
            <p:nvPr/>
          </p:nvCxnSpPr>
          <p:spPr>
            <a:xfrm>
              <a:off x="2553437" y="4880540"/>
              <a:ext cx="4062565" cy="197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20"/>
          <p:cNvGrpSpPr/>
          <p:nvPr/>
        </p:nvGrpSpPr>
        <p:grpSpPr>
          <a:xfrm>
            <a:off x="7175590" y="3121880"/>
            <a:ext cx="1501572" cy="990147"/>
            <a:chOff x="6746316" y="3047322"/>
            <a:chExt cx="1501572" cy="990147"/>
          </a:xfrm>
        </p:grpSpPr>
        <p:sp>
          <p:nvSpPr>
            <p:cNvPr id="17" name="TextBox 16"/>
            <p:cNvSpPr txBox="1"/>
            <p:nvPr/>
          </p:nvSpPr>
          <p:spPr>
            <a:xfrm>
              <a:off x="7346129" y="3047322"/>
              <a:ext cx="9017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Transit</a:t>
              </a:r>
              <a:endParaRPr lang="en-US" sz="32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6746316" y="3618464"/>
              <a:ext cx="547718" cy="41900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1"/>
          <p:cNvGrpSpPr/>
          <p:nvPr/>
        </p:nvGrpSpPr>
        <p:grpSpPr>
          <a:xfrm>
            <a:off x="4137051" y="5040540"/>
            <a:ext cx="976149" cy="836798"/>
            <a:chOff x="4162452" y="5195653"/>
            <a:chExt cx="976149" cy="836798"/>
          </a:xfrm>
        </p:grpSpPr>
        <p:sp>
          <p:nvSpPr>
            <p:cNvPr id="33" name="TextBox 32"/>
            <p:cNvSpPr txBox="1"/>
            <p:nvPr/>
          </p:nvSpPr>
          <p:spPr>
            <a:xfrm>
              <a:off x="4162452" y="5632341"/>
              <a:ext cx="9761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Peering</a:t>
              </a:r>
              <a:endParaRPr lang="en-US" sz="20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4650527" y="5195653"/>
              <a:ext cx="0" cy="4366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646975" y="5590555"/>
            <a:ext cx="1520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2001:db8::/40</a:t>
            </a:r>
          </a:p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793113" y="5965905"/>
            <a:ext cx="1871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2001:db8:100:/40</a:t>
            </a:r>
          </a:p>
          <a:p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669716" y="955973"/>
            <a:ext cx="27318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2001:db8::/40            65536</a:t>
            </a:r>
          </a:p>
          <a:p>
            <a:r>
              <a:rPr lang="en-US" dirty="0" smtClean="0"/>
              <a:t>2001:db8:100::/40    65537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77203" y="1279139"/>
            <a:ext cx="1978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esto</a:t>
            </a:r>
            <a:r>
              <a:rPr lang="en-US" sz="2400" dirty="0" smtClean="0"/>
              <a:t> </a:t>
            </a:r>
            <a:r>
              <a:rPr lang="en-US" sz="2400" dirty="0" err="1" smtClean="0"/>
              <a:t>debería</a:t>
            </a:r>
            <a:r>
              <a:rPr lang="en-US" sz="2400" dirty="0" smtClean="0"/>
              <a:t> </a:t>
            </a:r>
            <a:r>
              <a:rPr lang="en-US" sz="2400" dirty="0" err="1" smtClean="0"/>
              <a:t>funcionar</a:t>
            </a:r>
            <a:r>
              <a:rPr lang="en-US" sz="2400" dirty="0" smtClean="0"/>
              <a:t> sin leaks</a:t>
            </a:r>
          </a:p>
        </p:txBody>
      </p:sp>
      <p:grpSp>
        <p:nvGrpSpPr>
          <p:cNvPr id="7" name="Group 50"/>
          <p:cNvGrpSpPr/>
          <p:nvPr/>
        </p:nvGrpSpPr>
        <p:grpSpPr>
          <a:xfrm>
            <a:off x="3449692" y="3940792"/>
            <a:ext cx="1663508" cy="923330"/>
            <a:chOff x="3449692" y="3940792"/>
            <a:chExt cx="1663508" cy="923330"/>
          </a:xfrm>
        </p:grpSpPr>
        <p:sp>
          <p:nvSpPr>
            <p:cNvPr id="37" name="TextBox 36"/>
            <p:cNvSpPr txBox="1"/>
            <p:nvPr/>
          </p:nvSpPr>
          <p:spPr>
            <a:xfrm>
              <a:off x="3537340" y="3940792"/>
              <a:ext cx="15758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2001:db8::/40</a:t>
              </a:r>
            </a:p>
            <a:p>
              <a:r>
                <a:rPr lang="en-US" dirty="0" smtClean="0"/>
                <a:t>2001:db8:1/48</a:t>
              </a:r>
            </a:p>
            <a:p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3449692" y="4698831"/>
              <a:ext cx="166350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48"/>
          <p:cNvGrpSpPr/>
          <p:nvPr/>
        </p:nvGrpSpPr>
        <p:grpSpPr>
          <a:xfrm>
            <a:off x="1646975" y="2957926"/>
            <a:ext cx="1802717" cy="1128708"/>
            <a:chOff x="1646975" y="2957926"/>
            <a:chExt cx="1802717" cy="1128708"/>
          </a:xfrm>
        </p:grpSpPr>
        <p:sp>
          <p:nvSpPr>
            <p:cNvPr id="42" name="TextBox 41"/>
            <p:cNvSpPr txBox="1"/>
            <p:nvPr/>
          </p:nvSpPr>
          <p:spPr>
            <a:xfrm>
              <a:off x="1646975" y="2957926"/>
              <a:ext cx="15206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2001:db8::/40</a:t>
              </a:r>
            </a:p>
            <a:p>
              <a:endParaRPr lang="en-US" dirty="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V="1">
              <a:off x="2216733" y="3121880"/>
              <a:ext cx="1232959" cy="9647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49"/>
          <p:cNvGrpSpPr/>
          <p:nvPr/>
        </p:nvGrpSpPr>
        <p:grpSpPr>
          <a:xfrm>
            <a:off x="5642031" y="2882604"/>
            <a:ext cx="1935614" cy="1058188"/>
            <a:chOff x="5642031" y="2882604"/>
            <a:chExt cx="1935614" cy="1058188"/>
          </a:xfrm>
        </p:grpSpPr>
        <p:sp>
          <p:nvSpPr>
            <p:cNvPr id="43" name="TextBox 42"/>
            <p:cNvSpPr txBox="1"/>
            <p:nvPr/>
          </p:nvSpPr>
          <p:spPr>
            <a:xfrm>
              <a:off x="5706031" y="2882604"/>
              <a:ext cx="18716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2001:db8:100:/40</a:t>
              </a:r>
            </a:p>
            <a:p>
              <a:endParaRPr lang="en-US" dirty="0"/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 flipV="1">
              <a:off x="5642031" y="3121880"/>
              <a:ext cx="1104285" cy="8189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54"/>
          <p:cNvGrpSpPr/>
          <p:nvPr/>
        </p:nvGrpSpPr>
        <p:grpSpPr>
          <a:xfrm>
            <a:off x="2887808" y="3022542"/>
            <a:ext cx="2979592" cy="1147983"/>
            <a:chOff x="2887808" y="3022542"/>
            <a:chExt cx="2979592" cy="1147983"/>
          </a:xfrm>
        </p:grpSpPr>
        <p:cxnSp>
          <p:nvCxnSpPr>
            <p:cNvPr id="53" name="Straight Arrow Connector 52"/>
            <p:cNvCxnSpPr/>
            <p:nvPr/>
          </p:nvCxnSpPr>
          <p:spPr>
            <a:xfrm flipH="1">
              <a:off x="2887808" y="3205770"/>
              <a:ext cx="1144795" cy="96475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3940512" y="3022542"/>
              <a:ext cx="19268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El </a:t>
              </a:r>
              <a:r>
                <a:rPr lang="en-US" dirty="0" err="1" smtClean="0"/>
                <a:t>tráfico</a:t>
              </a:r>
              <a:r>
                <a:rPr lang="en-US" dirty="0" smtClean="0"/>
                <a:t> a </a:t>
              </a:r>
              <a:r>
                <a:rPr lang="en-US" dirty="0" err="1" smtClean="0"/>
                <a:t>todo</a:t>
              </a:r>
              <a:r>
                <a:rPr lang="en-US" dirty="0" smtClean="0"/>
                <a:t> el 2001:db8::/40 </a:t>
              </a:r>
              <a:r>
                <a:rPr lang="en-US" dirty="0" err="1" smtClean="0"/>
                <a:t>va</a:t>
              </a:r>
              <a:r>
                <a:rPr lang="en-US" dirty="0" smtClean="0"/>
                <a:t> </a:t>
              </a:r>
              <a:r>
                <a:rPr lang="en-US" dirty="0" err="1" smtClean="0"/>
                <a:t>por</a:t>
              </a:r>
              <a:r>
                <a:rPr lang="en-US" dirty="0" smtClean="0"/>
                <a:t> </a:t>
              </a:r>
              <a:r>
                <a:rPr lang="en-US" dirty="0" err="1" smtClean="0"/>
                <a:t>este</a:t>
              </a:r>
              <a:r>
                <a:rPr lang="en-US" dirty="0" smtClean="0"/>
                <a:t> </a:t>
              </a:r>
              <a:r>
                <a:rPr lang="en-US" dirty="0" err="1" smtClean="0"/>
                <a:t>camino</a:t>
              </a:r>
              <a:endParaRPr lang="en-US" dirty="0"/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9882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Route Leaks</a:t>
            </a:r>
            <a:endParaRPr lang="en-US" dirty="0"/>
          </a:p>
        </p:txBody>
      </p:sp>
      <p:grpSp>
        <p:nvGrpSpPr>
          <p:cNvPr id="3" name="Group 15"/>
          <p:cNvGrpSpPr/>
          <p:nvPr/>
        </p:nvGrpSpPr>
        <p:grpSpPr>
          <a:xfrm>
            <a:off x="892307" y="1417638"/>
            <a:ext cx="7401831" cy="4644366"/>
            <a:chOff x="892307" y="1417638"/>
            <a:chExt cx="7401831" cy="4644366"/>
          </a:xfrm>
        </p:grpSpPr>
        <p:pic>
          <p:nvPicPr>
            <p:cNvPr id="25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6405" y="1417638"/>
              <a:ext cx="2639626" cy="1788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603" y="2123071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087" y="4170525"/>
              <a:ext cx="2096237" cy="1420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4328" y="4402457"/>
              <a:ext cx="2449810" cy="1659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6975" y="4613840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6002" y="4698831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2" name="Straight Connector 31"/>
            <p:cNvCxnSpPr>
              <a:stCxn id="28" idx="0"/>
              <a:endCxn id="6" idx="2"/>
            </p:cNvCxnSpPr>
            <p:nvPr/>
          </p:nvCxnSpPr>
          <p:spPr>
            <a:xfrm flipV="1">
              <a:off x="2100206" y="2656471"/>
              <a:ext cx="2385628" cy="195736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6" idx="2"/>
              <a:endCxn id="29" idx="0"/>
            </p:cNvCxnSpPr>
            <p:nvPr/>
          </p:nvCxnSpPr>
          <p:spPr>
            <a:xfrm>
              <a:off x="4485834" y="2656471"/>
              <a:ext cx="2583399" cy="20423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025552" y="1989661"/>
              <a:ext cx="13260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ASN 65511 </a:t>
              </a:r>
              <a:endParaRPr lang="en-US" sz="20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92307" y="5232231"/>
              <a:ext cx="13244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ASN 65536</a:t>
              </a:r>
              <a:endParaRPr lang="en-US" sz="20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616002" y="5416897"/>
              <a:ext cx="13244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ASN 65537</a:t>
              </a:r>
              <a:endParaRPr lang="en-US" sz="2000" dirty="0"/>
            </a:p>
          </p:txBody>
        </p:sp>
        <p:cxnSp>
          <p:nvCxnSpPr>
            <p:cNvPr id="10" name="Straight Connector 9"/>
            <p:cNvCxnSpPr>
              <a:stCxn id="28" idx="3"/>
            </p:cNvCxnSpPr>
            <p:nvPr/>
          </p:nvCxnSpPr>
          <p:spPr>
            <a:xfrm>
              <a:off x="2553437" y="4880540"/>
              <a:ext cx="4062565" cy="197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20"/>
          <p:cNvGrpSpPr/>
          <p:nvPr/>
        </p:nvGrpSpPr>
        <p:grpSpPr>
          <a:xfrm>
            <a:off x="7175590" y="3121880"/>
            <a:ext cx="1501572" cy="990147"/>
            <a:chOff x="6746316" y="3047322"/>
            <a:chExt cx="1501572" cy="990147"/>
          </a:xfrm>
        </p:grpSpPr>
        <p:sp>
          <p:nvSpPr>
            <p:cNvPr id="17" name="TextBox 16"/>
            <p:cNvSpPr txBox="1"/>
            <p:nvPr/>
          </p:nvSpPr>
          <p:spPr>
            <a:xfrm>
              <a:off x="7346129" y="3047322"/>
              <a:ext cx="9017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Transit</a:t>
              </a:r>
              <a:endParaRPr lang="en-US" sz="32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6746316" y="3618464"/>
              <a:ext cx="547718" cy="41900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1"/>
          <p:cNvGrpSpPr/>
          <p:nvPr/>
        </p:nvGrpSpPr>
        <p:grpSpPr>
          <a:xfrm>
            <a:off x="4137051" y="5718945"/>
            <a:ext cx="976149" cy="836798"/>
            <a:chOff x="4162452" y="5195653"/>
            <a:chExt cx="976149" cy="836798"/>
          </a:xfrm>
        </p:grpSpPr>
        <p:sp>
          <p:nvSpPr>
            <p:cNvPr id="33" name="TextBox 32"/>
            <p:cNvSpPr txBox="1"/>
            <p:nvPr/>
          </p:nvSpPr>
          <p:spPr>
            <a:xfrm>
              <a:off x="4162452" y="5632341"/>
              <a:ext cx="9761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Peering</a:t>
              </a:r>
              <a:endParaRPr lang="en-US" sz="20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4650527" y="5195653"/>
              <a:ext cx="0" cy="4366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646975" y="5590555"/>
            <a:ext cx="1520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2001:db8::/40</a:t>
            </a:r>
          </a:p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793113" y="5965905"/>
            <a:ext cx="1871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2001:db8:100:/40</a:t>
            </a:r>
          </a:p>
          <a:p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752815" y="838200"/>
            <a:ext cx="33911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2001:db8::/40            65536</a:t>
            </a:r>
          </a:p>
          <a:p>
            <a:r>
              <a:rPr lang="en-US" dirty="0" smtClean="0"/>
              <a:t>2001:db8::/40            65537 65536</a:t>
            </a:r>
          </a:p>
          <a:p>
            <a:r>
              <a:rPr lang="en-US" dirty="0" smtClean="0"/>
              <a:t>2001:db8:100::/40    65537</a:t>
            </a:r>
          </a:p>
          <a:p>
            <a:r>
              <a:rPr lang="en-US" dirty="0" smtClean="0"/>
              <a:t>2001:db8:1::/48         65537 65536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77203" y="1279139"/>
            <a:ext cx="1978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Ahora</a:t>
            </a:r>
            <a:r>
              <a:rPr lang="en-US" sz="2400" dirty="0" smtClean="0"/>
              <a:t> un route leak</a:t>
            </a:r>
          </a:p>
        </p:txBody>
      </p:sp>
      <p:grpSp>
        <p:nvGrpSpPr>
          <p:cNvPr id="7" name="Group 50"/>
          <p:cNvGrpSpPr/>
          <p:nvPr/>
        </p:nvGrpSpPr>
        <p:grpSpPr>
          <a:xfrm>
            <a:off x="3568098" y="4926080"/>
            <a:ext cx="1663508" cy="923330"/>
            <a:chOff x="3449692" y="3940792"/>
            <a:chExt cx="1663508" cy="923330"/>
          </a:xfrm>
        </p:grpSpPr>
        <p:sp>
          <p:nvSpPr>
            <p:cNvPr id="37" name="TextBox 36"/>
            <p:cNvSpPr txBox="1"/>
            <p:nvPr/>
          </p:nvSpPr>
          <p:spPr>
            <a:xfrm>
              <a:off x="3537340" y="3940792"/>
              <a:ext cx="15758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2001:db8::/40</a:t>
              </a:r>
            </a:p>
            <a:p>
              <a:r>
                <a:rPr lang="en-US" dirty="0" smtClean="0"/>
                <a:t>2001:db8:1/48</a:t>
              </a:r>
            </a:p>
            <a:p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3449692" y="4698831"/>
              <a:ext cx="166350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48"/>
          <p:cNvGrpSpPr/>
          <p:nvPr/>
        </p:nvGrpSpPr>
        <p:grpSpPr>
          <a:xfrm>
            <a:off x="1646975" y="2957926"/>
            <a:ext cx="1802717" cy="1128708"/>
            <a:chOff x="1646975" y="2957926"/>
            <a:chExt cx="1802717" cy="1128708"/>
          </a:xfrm>
        </p:grpSpPr>
        <p:sp>
          <p:nvSpPr>
            <p:cNvPr id="42" name="TextBox 41"/>
            <p:cNvSpPr txBox="1"/>
            <p:nvPr/>
          </p:nvSpPr>
          <p:spPr>
            <a:xfrm>
              <a:off x="1646975" y="2957926"/>
              <a:ext cx="15206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2001:db8::/40</a:t>
              </a:r>
            </a:p>
            <a:p>
              <a:endParaRPr lang="en-US" dirty="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V="1">
              <a:off x="2216733" y="3121880"/>
              <a:ext cx="1232959" cy="9647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49"/>
          <p:cNvGrpSpPr/>
          <p:nvPr/>
        </p:nvGrpSpPr>
        <p:grpSpPr>
          <a:xfrm>
            <a:off x="5798595" y="2882604"/>
            <a:ext cx="1935614" cy="1200329"/>
            <a:chOff x="5642031" y="2882604"/>
            <a:chExt cx="1935614" cy="1200329"/>
          </a:xfrm>
        </p:grpSpPr>
        <p:sp>
          <p:nvSpPr>
            <p:cNvPr id="43" name="TextBox 42"/>
            <p:cNvSpPr txBox="1"/>
            <p:nvPr/>
          </p:nvSpPr>
          <p:spPr>
            <a:xfrm>
              <a:off x="5706031" y="2882604"/>
              <a:ext cx="187161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2001:db8:100:/40</a:t>
              </a:r>
            </a:p>
            <a:p>
              <a:r>
                <a:rPr lang="en-US" dirty="0" smtClean="0"/>
                <a:t>2001:db8::/40</a:t>
              </a:r>
            </a:p>
            <a:p>
              <a:r>
                <a:rPr lang="en-US" dirty="0" smtClean="0"/>
                <a:t>2001:db8:1::/48</a:t>
              </a:r>
            </a:p>
            <a:p>
              <a:endParaRPr lang="en-US" dirty="0"/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 flipV="1">
              <a:off x="5642031" y="3121880"/>
              <a:ext cx="1104285" cy="8189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55"/>
          <p:cNvGrpSpPr/>
          <p:nvPr/>
        </p:nvGrpSpPr>
        <p:grpSpPr>
          <a:xfrm>
            <a:off x="3537340" y="3598177"/>
            <a:ext cx="2253859" cy="1442363"/>
            <a:chOff x="3537340" y="3598177"/>
            <a:chExt cx="2253859" cy="1442363"/>
          </a:xfrm>
        </p:grpSpPr>
        <p:cxnSp>
          <p:nvCxnSpPr>
            <p:cNvPr id="53" name="Curved Connector 52"/>
            <p:cNvCxnSpPr/>
            <p:nvPr/>
          </p:nvCxnSpPr>
          <p:spPr>
            <a:xfrm rot="10800000" flipV="1">
              <a:off x="3537340" y="3693022"/>
              <a:ext cx="1768572" cy="1347518"/>
            </a:xfrm>
            <a:prstGeom prst="curvedConnector3">
              <a:avLst>
                <a:gd name="adj1" fmla="val -34593"/>
              </a:avLst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3854570" y="3598177"/>
              <a:ext cx="193662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El </a:t>
              </a:r>
              <a:r>
                <a:rPr lang="en-US" dirty="0" err="1" smtClean="0"/>
                <a:t>tráfico</a:t>
              </a:r>
              <a:r>
                <a:rPr lang="en-US" dirty="0" smtClean="0"/>
                <a:t> </a:t>
              </a:r>
              <a:r>
                <a:rPr lang="en-US" dirty="0" err="1" smtClean="0"/>
                <a:t>hacia</a:t>
              </a:r>
              <a:r>
                <a:rPr lang="en-US" dirty="0" smtClean="0"/>
                <a:t> el 2001:db8:1::/48 </a:t>
              </a:r>
              <a:r>
                <a:rPr lang="en-US" dirty="0" err="1" smtClean="0"/>
                <a:t>va</a:t>
              </a:r>
              <a:r>
                <a:rPr lang="en-US" dirty="0" smtClean="0"/>
                <a:t> </a:t>
              </a:r>
              <a:r>
                <a:rPr lang="en-US" dirty="0" err="1" smtClean="0"/>
                <a:t>por</a:t>
              </a:r>
              <a:r>
                <a:rPr lang="en-US" dirty="0" smtClean="0"/>
                <a:t> </a:t>
              </a:r>
              <a:r>
                <a:rPr lang="en-US" dirty="0" err="1" smtClean="0"/>
                <a:t>este</a:t>
              </a:r>
              <a:r>
                <a:rPr lang="en-US" dirty="0" smtClean="0"/>
                <a:t> </a:t>
              </a:r>
              <a:r>
                <a:rPr lang="en-US" dirty="0" err="1" smtClean="0"/>
                <a:t>camino</a:t>
              </a:r>
              <a:endParaRPr lang="en-US" dirty="0"/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654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Ataques</a:t>
            </a:r>
            <a:r>
              <a:rPr lang="en-US" dirty="0" smtClean="0"/>
              <a:t> contra el </a:t>
            </a:r>
            <a:r>
              <a:rPr lang="en-US" dirty="0" err="1" smtClean="0"/>
              <a:t>camino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Inserción</a:t>
            </a:r>
            <a:r>
              <a:rPr lang="en-US" dirty="0" smtClean="0"/>
              <a:t> de AS: </a:t>
            </a:r>
          </a:p>
          <a:p>
            <a:pPr lvl="1"/>
            <a:r>
              <a:rPr lang="en-US" dirty="0" smtClean="0"/>
              <a:t>Un router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insertar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ASNs</a:t>
            </a:r>
            <a:r>
              <a:rPr lang="en-US" dirty="0" smtClean="0"/>
              <a:t>, a parte de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propio</a:t>
            </a:r>
            <a:r>
              <a:rPr lang="en-US" dirty="0" smtClean="0"/>
              <a:t> ASN, en un </a:t>
            </a:r>
            <a:r>
              <a:rPr lang="en-US" dirty="0" err="1" smtClean="0"/>
              <a:t>mensaje</a:t>
            </a:r>
            <a:r>
              <a:rPr lang="en-US" dirty="0" smtClean="0"/>
              <a:t> de </a:t>
            </a:r>
            <a:r>
              <a:rPr lang="en-US" dirty="0" err="1" smtClean="0"/>
              <a:t>actualización</a:t>
            </a:r>
            <a:endParaRPr lang="en-US" dirty="0" smtClean="0"/>
          </a:p>
          <a:p>
            <a:r>
              <a:rPr lang="en-US" dirty="0" smtClean="0"/>
              <a:t>Origen de </a:t>
            </a:r>
            <a:r>
              <a:rPr lang="en-US" dirty="0" err="1" smtClean="0"/>
              <a:t>ruta</a:t>
            </a:r>
            <a:r>
              <a:rPr lang="en-US" dirty="0" smtClean="0"/>
              <a:t> </a:t>
            </a:r>
            <a:r>
              <a:rPr lang="en-US" dirty="0" err="1" smtClean="0"/>
              <a:t>falso</a:t>
            </a:r>
            <a:r>
              <a:rPr lang="en-US" dirty="0" smtClean="0"/>
              <a:t> con un ASN </a:t>
            </a:r>
            <a:r>
              <a:rPr lang="en-US" dirty="0" err="1" smtClean="0"/>
              <a:t>válido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Un router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originar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ruta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un </a:t>
            </a:r>
            <a:r>
              <a:rPr lang="en-US" dirty="0" err="1" smtClean="0"/>
              <a:t>prefijo</a:t>
            </a:r>
            <a:r>
              <a:rPr lang="en-US" dirty="0" smtClean="0"/>
              <a:t> </a:t>
            </a:r>
            <a:r>
              <a:rPr lang="en-US" dirty="0" err="1" smtClean="0"/>
              <a:t>usando</a:t>
            </a:r>
            <a:r>
              <a:rPr lang="en-US" dirty="0" smtClean="0"/>
              <a:t> un ASN no </a:t>
            </a:r>
            <a:r>
              <a:rPr lang="en-US" dirty="0" err="1" smtClean="0"/>
              <a:t>autorizado</a:t>
            </a:r>
            <a:r>
              <a:rPr lang="en-US" dirty="0" smtClean="0"/>
              <a:t> a </a:t>
            </a:r>
            <a:r>
              <a:rPr lang="en-US" dirty="0" err="1" smtClean="0"/>
              <a:t>originar</a:t>
            </a:r>
            <a:r>
              <a:rPr lang="en-US" dirty="0" smtClean="0"/>
              <a:t> </a:t>
            </a:r>
            <a:r>
              <a:rPr lang="en-US" dirty="0" err="1" smtClean="0"/>
              <a:t>rutas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ese</a:t>
            </a:r>
            <a:r>
              <a:rPr lang="en-US" dirty="0" smtClean="0"/>
              <a:t> </a:t>
            </a:r>
            <a:r>
              <a:rPr lang="en-US" dirty="0" err="1" smtClean="0"/>
              <a:t>prefijo</a:t>
            </a:r>
            <a:r>
              <a:rPr lang="en-US" dirty="0" smtClean="0"/>
              <a:t>.  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843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MMPROD_NEXTUNIQUEID" val="10010"/>
  <p:tag name="MMPROD_UIDATA" val="&lt;database version=&quot;7.0&quot;&gt;&lt;object type=&quot;1&quot; unique_id=&quot;10001&quot;&gt;&lt;object type=&quot;8&quot; unique_id=&quot;10141&quot;&gt;&lt;/object&gt;&lt;object type=&quot;2&quot; unique_id=&quot;10142&quot;&gt;&lt;object type=&quot;3&quot; unique_id=&quot;10143&quot;&gt;&lt;property id=&quot;20148&quot; value=&quot;5&quot;/&gt;&lt;property id=&quot;20300&quot; value=&quot;Slide 1 - &amp;quot;Presentador&amp;#x0D;&amp;#x0A;email @ lacnic.net&amp;quot;&quot;/&gt;&lt;property id=&quot;20307&quot; value=&quot;256&quot;/&gt;&lt;/object&gt;&lt;object type=&quot;3&quot; unique_id=&quot;10159&quot;&gt;&lt;property id=&quot;20148&quot; value=&quot;5&quot;/&gt;&lt;property id=&quot;20300&quot; value=&quot;Slide 49 - &amp;quot;Juan C. Alonso&amp;#x0D;&amp;#x0A;juancarlos @ lacnic.net&amp;quot;&quot;/&gt;&lt;property id=&quot;20307&quot; value=&quot;259&quot;/&gt;&lt;/object&gt;&lt;object type=&quot;3&quot; unique_id=&quot;10160&quot;&gt;&lt;property id=&quot;20148&quot; value=&quot;5&quot;/&gt;&lt;property id=&quot;20300&quot; value=&quot;Slide 48&quot;/&gt;&lt;property id=&quot;20307&quot; value=&quot;260&quot;/&gt;&lt;/object&gt;&lt;object type=&quot;3&quot; unique_id=&quot;10162&quot;&gt;&lt;property id=&quot;20148&quot; value=&quot;5&quot;/&gt;&lt;property id=&quot;20300&quot; value=&quot;Slide 2 - &amp;quot;¿Qué es Internet?&amp;quot;&quot;/&gt;&lt;property id=&quot;20307&quot; value=&quot;262&quot;/&gt;&lt;/object&gt;&lt;object type=&quot;3&quot; unique_id=&quot;10163&quot;&gt;&lt;property id=&quot;20148&quot; value=&quot;5&quot;/&gt;&lt;property id=&quot;20300&quot; value=&quot;Slide 3 - &amp;quot;¿Qué es una dirección IP?&amp;quot;&quot;/&gt;&lt;property id=&quot;20307&quot; value=&quot;263&quot;/&gt;&lt;/object&gt;&lt;object type=&quot;3&quot; unique_id=&quot;10164&quot;&gt;&lt;property id=&quot;20148&quot; value=&quot;5&quot;/&gt;&lt;property id=&quot;20300&quot; value=&quot;Slide 4 - &amp;quot;Las direcciones IP deben ser conocidas...&amp;quot;&quot;/&gt;&lt;property id=&quot;20307&quot; value=&quot;264&quot;/&gt;&lt;/object&gt;&lt;object type=&quot;3&quot; unique_id=&quot;10165&quot;&gt;&lt;property id=&quot;20148&quot; value=&quot;5&quot;/&gt;&lt;property id=&quot;20300&quot; value=&quot;Slide 5 - &amp;quot;IPv4&amp;quot;&quot;/&gt;&lt;property id=&quot;20307&quot; value=&quot;265&quot;/&gt;&lt;/object&gt;&lt;object type=&quot;3&quot; unique_id=&quot;10166&quot;&gt;&lt;property id=&quot;20148&quot; value=&quot;5&quot;/&gt;&lt;property id=&quot;20300&quot; value=&quot;Slide 6 - &amp;quot;Un poco de historia&amp;quot;&quot;/&gt;&lt;property id=&quot;20307&quot; value=&quot;266&quot;/&gt;&lt;/object&gt;&lt;object type=&quot;3&quot; unique_id=&quot;10167&quot;&gt;&lt;property id=&quot;20148&quot; value=&quot;5&quot;/&gt;&lt;property id=&quot;20300&quot; value=&quot;Slide 7 - &amp;quot;¿Qué es IPv6?&amp;quot;&quot;/&gt;&lt;property id=&quot;20307&quot; value=&quot;267&quot;/&gt;&lt;/object&gt;&lt;object type=&quot;3&quot; unique_id=&quot;10168&quot;&gt;&lt;property id=&quot;20148&quot; value=&quot;5&quot;/&gt;&lt;property id=&quot;20300&quot; value=&quot;Slide 8 - &amp;quot;Problema&amp;quot;&quot;/&gt;&lt;property id=&quot;20307&quot; value=&quot;268&quot;/&gt;&lt;/object&gt;&lt;object type=&quot;3&quot; unique_id=&quot;10169&quot;&gt;&lt;property id=&quot;20148&quot; value=&quot;5&quot;/&gt;&lt;property id=&quot;20300&quot; value=&quot;Slide 9 - &amp;quot;Administración de recursos de Internet&amp;quot;&quot;/&gt;&lt;property id=&quot;20307&quot; value=&quot;269&quot;/&gt;&lt;/object&gt;&lt;object type=&quot;3&quot; unique_id=&quot;10170&quot;&gt;&lt;property id=&quot;20148&quot; value=&quot;5&quot;/&gt;&lt;property id=&quot;20300&quot; value=&quot;Slide 10 - &amp;quot;Proyecciones de agotamiento&amp;quot;&quot;/&gt;&lt;property id=&quot;20307&quot; value=&quot;271&quot;/&gt;&lt;/object&gt;&lt;object type=&quot;3&quot; unique_id=&quot;10171&quot;&gt;&lt;property id=&quot;20148&quot; value=&quot;5&quot;/&gt;&lt;property id=&quot;20300&quot; value=&quot;Slide 11 - &amp;quot;Proyecciones de agotamiento&amp;quot;&quot;/&gt;&lt;property id=&quot;20307&quot; value=&quot;272&quot;/&gt;&lt;/object&gt;&lt;object type=&quot;3&quot; unique_id=&quot;11092&quot;&gt;&lt;property id=&quot;20148&quot; value=&quot;5&quot;/&gt;&lt;property id=&quot;20300&quot; value=&quot;Slide 12 - &amp;quot;Consecuencias del agotamiento de IPv4&amp;quot;&quot;/&gt;&lt;property id=&quot;20307&quot; value=&quot;273&quot;/&gt;&lt;/object&gt;&lt;object type=&quot;3&quot; unique_id=&quot;11093&quot;&gt;&lt;property id=&quot;20148&quot; value=&quot;5&quot;/&gt;&lt;property id=&quot;20300&quot; value=&quot;Slide 13 - &amp;quot;Soluciones Propuestas&amp;quot;&quot;/&gt;&lt;property id=&quot;20307&quot; value=&quot;274&quot;/&gt;&lt;/object&gt;&lt;object type=&quot;3&quot; unique_id=&quot;11094&quot;&gt;&lt;property id=&quot;20148&quot; value=&quot;5&quot;/&gt;&lt;property id=&quot;20300&quot; value=&quot;Slide 14 - &amp;quot;Network Address Translation (NAT)&amp;quot;&quot;/&gt;&lt;property id=&quot;20307&quot; value=&quot;275&quot;/&gt;&lt;/object&gt;&lt;object type=&quot;3&quot; unique_id=&quot;11095&quot;&gt;&lt;property id=&quot;20148&quot; value=&quot;5&quot;/&gt;&lt;property id=&quot;20300&quot; value=&quot;Slide 15 - &amp;quot;Variantes de NAT&amp;quot;&quot;/&gt;&lt;property id=&quot;20307&quot; value=&quot;276&quot;/&gt;&lt;/object&gt;&lt;object type=&quot;3&quot; unique_id=&quot;11096&quot;&gt;&lt;property id=&quot;20148&quot; value=&quot;5&quot;/&gt;&lt;property id=&quot;20300&quot; value=&quot;Slide 16 - &amp;quot;Problemas del NAT&amp;quot;&quot;/&gt;&lt;property id=&quot;20307&quot; value=&quot;277&quot;/&gt;&lt;/object&gt;&lt;object type=&quot;3&quot; unique_id=&quot;11097&quot;&gt;&lt;property id=&quot;20148&quot; value=&quot;5&quot;/&gt;&lt;property id=&quot;20300&quot; value=&quot;Slide 17 - &amp;quot;Problemas del NAT&amp;quot;&quot;/&gt;&lt;property id=&quot;20307&quot; value=&quot;278&quot;/&gt;&lt;/object&gt;&lt;object type=&quot;3&quot; unique_id=&quot;11098&quot;&gt;&lt;property id=&quot;20148&quot; value=&quot;5&quot;/&gt;&lt;property id=&quot;20300&quot; value=&quot;Slide 18 - &amp;quot;Problemas del NAT&amp;quot;&quot;/&gt;&lt;property id=&quot;20307&quot; value=&quot;279&quot;/&gt;&lt;/object&gt;&lt;object type=&quot;3&quot; unique_id=&quot;11099&quot;&gt;&lt;property id=&quot;20148&quot; value=&quot;5&quot;/&gt;&lt;property id=&quot;20300&quot; value=&quot;Slide 19 - &amp;quot;Problemas del NAT&amp;quot;&quot;/&gt;&lt;property id=&quot;20307&quot; value=&quot;280&quot;/&gt;&lt;/object&gt;&lt;object type=&quot;3&quot; unique_id=&quot;11100&quot;&gt;&lt;property id=&quot;20148&quot; value=&quot;5&quot;/&gt;&lt;property id=&quot;20300&quot; value=&quot;Slide 20 - &amp;quot;IPv6&amp;quot;&quot;/&gt;&lt;property id=&quot;20307&quot; value=&quot;281&quot;/&gt;&lt;/object&gt;&lt;object type=&quot;3&quot; unique_id=&quot;11101&quot;&gt;&lt;property id=&quot;20148&quot; value=&quot;5&quot;/&gt;&lt;property id=&quot;20300&quot; value=&quot;Slide 21 - &amp;quot;Pero …&amp;quot;&quot;/&gt;&lt;property id=&quot;20307&quot; value=&quot;282&quot;/&gt;&lt;/object&gt;&lt;object type=&quot;3&quot; unique_id=&quot;11102&quot;&gt;&lt;property id=&quot;20148&quot; value=&quot;5&quot;/&gt;&lt;property id=&quot;20300&quot; value=&quot;Slide 22 - &amp;quot;Dual Stack&amp;quot;&quot;/&gt;&lt;property id=&quot;20307&quot; value=&quot;283&quot;/&gt;&lt;/object&gt;&lt;object type=&quot;3&quot; unique_id=&quot;11103&quot;&gt;&lt;property id=&quot;20148&quot; value=&quot;5&quot;/&gt;&lt;property id=&quot;20300&quot; value=&quot;Slide 23 - &amp;quot;Dual stack&amp;quot;&quot;/&gt;&lt;property id=&quot;20307&quot; value=&quot;284&quot;/&gt;&lt;/object&gt;&lt;object type=&quot;3&quot; unique_id=&quot;11104&quot;&gt;&lt;property id=&quot;20148&quot; value=&quot;5&quot;/&gt;&lt;property id=&quot;20300&quot; value=&quot;Slide 24 - &amp;quot;Despliegue IPv6 en la region&amp;quot;&quot;/&gt;&lt;property id=&quot;20307&quot; value=&quot;285&quot;/&gt;&lt;/object&gt;&lt;object type=&quot;3&quot; unique_id=&quot;11105&quot;&gt;&lt;property id=&quot;20148&quot; value=&quot;5&quot;/&gt;&lt;property id=&quot;20300&quot; value=&quot;Slide 25 - &amp;quot;Despliegue IPv6 en la región&amp;quot;&quot;/&gt;&lt;property id=&quot;20307&quot; value=&quot;286&quot;/&gt;&lt;/object&gt;&lt;object type=&quot;3&quot; unique_id=&quot;11106&quot;&gt;&lt;property id=&quot;20148&quot; value=&quot;5&quot;/&gt;&lt;property id=&quot;20300&quot; value=&quot;Slide 26 - &amp;quot;Planificando para IPv6&amp;quot;&quot;/&gt;&lt;property id=&quot;20307&quot; value=&quot;288&quot;/&gt;&lt;/object&gt;&lt;object type=&quot;3&quot; unique_id=&quot;11107&quot;&gt;&lt;property id=&quot;20148&quot; value=&quot;5&quot;/&gt;&lt;property id=&quot;20300&quot; value=&quot;Slide 27 - &amp;quot;Partes a considerar&amp;quot;&quot;/&gt;&lt;property id=&quot;20307&quot; value=&quot;289&quot;/&gt;&lt;/object&gt;&lt;object type=&quot;3&quot; unique_id=&quot;11108&quot;&gt;&lt;property id=&quot;20148&quot; value=&quot;5&quot;/&gt;&lt;property id=&quot;20300&quot; value=&quot;Slide 28 - &amp;quot;Educación&amp;quot;&quot;/&gt;&lt;property id=&quot;20307&quot; value=&quot;290&quot;/&gt;&lt;/object&gt;&lt;object type=&quot;3&quot; unique_id=&quot;11109&quot;&gt;&lt;property id=&quot;20148&quot; value=&quot;5&quot;/&gt;&lt;property id=&quot;20300&quot; value=&quot;Slide 29 - &amp;quot;Planificar inversiones&amp;quot;&quot;/&gt;&lt;property id=&quot;20307&quot; value=&quot;291&quot;/&gt;&lt;/object&gt;&lt;object type=&quot;3&quot; unique_id=&quot;11110&quot;&gt;&lt;property id=&quot;20148&quot; value=&quot;5&quot;/&gt;&lt;property id=&quot;20300&quot; value=&quot;Slide 30 - &amp;quot;Planificar inversiones (2)&amp;quot;&quot;/&gt;&lt;property id=&quot;20307&quot; value=&quot;292&quot;/&gt;&lt;/object&gt;&lt;object type=&quot;3&quot; unique_id=&quot;11111&quot;&gt;&lt;property id=&quot;20148&quot; value=&quot;5&quot;/&gt;&lt;property id=&quot;20300&quot; value=&quot;Slide 31 - &amp;quot;Pasos para implementar IPv6&amp;quot;&quot;/&gt;&lt;property id=&quot;20307&quot; value=&quot;293&quot;/&gt;&lt;/object&gt;&lt;object type=&quot;3&quot; unique_id=&quot;11112&quot;&gt;&lt;property id=&quot;20148&quot; value=&quot;5&quot;/&gt;&lt;property id=&quot;20300&quot; value=&quot;Slide 32 - &amp;quot;Investigación Inicial&amp;quot;&quot;/&gt;&lt;property id=&quot;20307&quot; value=&quot;294&quot;/&gt;&lt;/object&gt;&lt;object type=&quot;3&quot; unique_id=&quot;11113&quot;&gt;&lt;property id=&quot;20148&quot; value=&quot;5&quot;/&gt;&lt;property id=&quot;20300&quot; value=&quot;Slide 33 - &amp;quot;Análisis de Infraestructura&amp;quot;&quot;/&gt;&lt;property id=&quot;20307&quot; value=&quot;295&quot;/&gt;&lt;/object&gt;&lt;object type=&quot;3&quot; unique_id=&quot;11114&quot;&gt;&lt;property id=&quot;20148&quot; value=&quot;5&quot;/&gt;&lt;property id=&quot;20300&quot; value=&quot;Slide 34 - &amp;quot;Diseño y desarrollo de arquitectura&amp;quot;&quot;/&gt;&lt;property id=&quot;20307&quot; value=&quot;296&quot;/&gt;&lt;/object&gt;&lt;object type=&quot;3&quot; unique_id=&quot;11115&quot;&gt;&lt;property id=&quot;20148&quot; value=&quot;5&quot;/&gt;&lt;property id=&quot;20300&quot; value=&quot;Slide 35 - &amp;quot;Desarrollo y testeo piloto&amp;quot;&quot;/&gt;&lt;property id=&quot;20307&quot; value=&quot;297&quot;/&gt;&lt;/object&gt;&lt;object type=&quot;3&quot; unique_id=&quot;11116&quot;&gt;&lt;property id=&quot;20148&quot; value=&quot;5&quot;/&gt;&lt;property id=&quot;20300&quot; value=&quot;Slide 36 - &amp;quot;IPv6 Deployment Survey (NRO)&amp;quot;&quot;/&gt;&lt;property id=&quot;20307&quot; value=&quot;312&quot;/&gt;&lt;/object&gt;&lt;object type=&quot;3&quot; unique_id=&quot;11117&quot;&gt;&lt;property id=&quot;20148&quot; value=&quot;5&quot;/&gt;&lt;property id=&quot;20300&quot; value=&quot;Slide 37 - &amp;quot;IPv6 Deployment Survey (NRO)&amp;quot;&quot;/&gt;&lt;property id=&quot;20307&quot; value=&quot;313&quot;/&gt;&lt;/object&gt;&lt;object type=&quot;3&quot; unique_id=&quot;11118&quot;&gt;&lt;property id=&quot;20148&quot; value=&quot;5&quot;/&gt;&lt;property id=&quot;20300&quot; value=&quot;Slide 38 - &amp;quot;¡¡No esperar a los otros!!&amp;quot;&quot;/&gt;&lt;property id=&quot;20307&quot; value=&quot;314&quot;/&gt;&lt;/object&gt;&lt;object type=&quot;3&quot; unique_id=&quot;11119&quot;&gt;&lt;property id=&quot;20148&quot; value=&quot;5&quot;/&gt;&lt;property id=&quot;20300&quot; value=&quot;Slide 39 - &amp;quot;Ventajas&amp;quot;&quot;/&gt;&lt;property id=&quot;20307&quot; value=&quot;315&quot;/&gt;&lt;/object&gt;&lt;object type=&quot;3&quot; unique_id=&quot;11120&quot;&gt;&lt;property id=&quot;20148&quot; value=&quot;5&quot;/&gt;&lt;property id=&quot;20300&quot; value=&quot;Slide 40 - &amp;quot;Casos de Estudio - Planes Nacionales&amp;quot;&quot;/&gt;&lt;property id=&quot;20307&quot; value=&quot;316&quot;/&gt;&lt;/object&gt;&lt;object type=&quot;3&quot; unique_id=&quot;11121&quot;&gt;&lt;property id=&quot;20148&quot; value=&quot;5&quot;/&gt;&lt;property id=&quot;20300&quot; value=&quot;Slide 41 - &amp;quot;Casos de Estudio - ISPs&amp;quot;&quot;/&gt;&lt;property id=&quot;20307&quot; value=&quot;317&quot;/&gt;&lt;/object&gt;&lt;object type=&quot;3&quot; unique_id=&quot;11122&quot;&gt;&lt;property id=&quot;20148&quot; value=&quot;5&quot;/&gt;&lt;property id=&quot;20300&quot; value=&quot;Slide 42 - &amp;quot;Comcast&amp;quot;&quot;/&gt;&lt;property id=&quot;20307&quot; value=&quot;318&quot;/&gt;&lt;/object&gt;&lt;object type=&quot;3&quot; unique_id=&quot;11123&quot;&gt;&lt;property id=&quot;20148&quot; value=&quot;5&quot;/&gt;&lt;property id=&quot;20300&quot; value=&quot;Slide 43 - &amp;quot;BT Latam Venezuela&amp;quot;&quot;/&gt;&lt;property id=&quot;20307&quot; value=&quot;319&quot;/&gt;&lt;/object&gt;&lt;object type=&quot;3&quot; unique_id=&quot;11124&quot;&gt;&lt;property id=&quot;20148&quot; value=&quot;5&quot;/&gt;&lt;property id=&quot;20300&quot; value=&quot;Slide 44 - &amp;quot;BT Latam Venezuela (Cont.)&amp;quot;&quot;/&gt;&lt;property id=&quot;20307&quot; value=&quot;320&quot;/&gt;&lt;/object&gt;&lt;object type=&quot;3&quot; unique_id=&quot;11125&quot;&gt;&lt;property id=&quot;20148&quot; value=&quot;5&quot;/&gt;&lt;property id=&quot;20300&quot; value=&quot;Slide 45 - &amp;quot;Telecom Argentina&amp;quot;&quot;/&gt;&lt;property id=&quot;20307&quot; value=&quot;321&quot;/&gt;&lt;/object&gt;&lt;object type=&quot;3&quot; unique_id=&quot;11126&quot;&gt;&lt;property id=&quot;20148&quot; value=&quot;5&quot;/&gt;&lt;property id=&quot;20300&quot; value=&quot;Slide 46 - &amp;quot;Info y Documentación&amp;quot;&quot;/&gt;&lt;property id=&quot;20307&quot; value=&quot;322&quot;/&gt;&lt;/object&gt;&lt;object type=&quot;3&quot; unique_id=&quot;11127&quot;&gt;&lt;property id=&quot;20148&quot; value=&quot;5&quot;/&gt;&lt;property id=&quot;20300&quot; value=&quot;Slide 47 - &amp;quot;¿Preguntas?&amp;quot;&quot;/&gt;&lt;property id=&quot;20307&quot; value=&quot;323&quot;/&gt;&lt;/object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1.3|3.7|7.9|7.8|5.4"/>
</p:tagLst>
</file>

<file path=ppt/theme/theme1.xml><?xml version="1.0" encoding="utf-8"?>
<a:theme xmlns:a="http://schemas.openxmlformats.org/drawingml/2006/main" name="lac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lacnic_template_12.potx</Template>
  <TotalTime>26247</TotalTime>
  <Words>2833</Words>
  <Application>Microsoft Macintosh PowerPoint</Application>
  <PresentationFormat>Presentación en pantalla (4:3)</PresentationFormat>
  <Paragraphs>391</Paragraphs>
  <Slides>41</Slides>
  <Notes>6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lacnic</vt:lpstr>
      <vt:lpstr>Sofía Silva Berenguer sofia @ lacnic.net</vt:lpstr>
      <vt:lpstr>Diapositiva 2</vt:lpstr>
      <vt:lpstr>Enrutamiento en Internet</vt:lpstr>
      <vt:lpstr>Secuestro de Rutas</vt:lpstr>
      <vt:lpstr>Pakistan Telecom vs. YouTube</vt:lpstr>
      <vt:lpstr>Secuestro de Rutas</vt:lpstr>
      <vt:lpstr>Route Leaks</vt:lpstr>
      <vt:lpstr>Route Leaks</vt:lpstr>
      <vt:lpstr>Ataques contra el camino</vt:lpstr>
      <vt:lpstr>Ataques contra el camino</vt:lpstr>
      <vt:lpstr>Diapositiva 11</vt:lpstr>
      <vt:lpstr>Diapositiva 12</vt:lpstr>
      <vt:lpstr>¿Cómo se administran los recursos de Internet?</vt:lpstr>
      <vt:lpstr>¿Quién tiene el “derecho” a usar los recursos?</vt:lpstr>
      <vt:lpstr>¿Por Qué Ocurren los Secuestros?</vt:lpstr>
      <vt:lpstr>¿Qué es RPKI?</vt:lpstr>
      <vt:lpstr>RPKI</vt:lpstr>
      <vt:lpstr>Certificados de Recursos</vt:lpstr>
      <vt:lpstr>PKI de Recursos</vt:lpstr>
      <vt:lpstr>ROAs</vt:lpstr>
      <vt:lpstr>ROAs (ii) </vt:lpstr>
      <vt:lpstr>ROAs (iii)</vt:lpstr>
      <vt:lpstr>Estructura de la RPKI de LACNIC</vt:lpstr>
      <vt:lpstr>Estructura de la RPKI LACNIC (ii)</vt:lpstr>
      <vt:lpstr>Validación de Origen</vt:lpstr>
      <vt:lpstr>Validación de Origen</vt:lpstr>
      <vt:lpstr>Validación de Origen</vt:lpstr>
      <vt:lpstr>Validación de Origen</vt:lpstr>
      <vt:lpstr>Validación de Origen</vt:lpstr>
      <vt:lpstr>Políticas de Ruteo con Validación de Origen</vt:lpstr>
      <vt:lpstr>Interacción con BGP</vt:lpstr>
      <vt:lpstr>RPKI en acción</vt:lpstr>
      <vt:lpstr>RPKI en acción (ii)</vt:lpstr>
      <vt:lpstr>RPKI en funcionamiento (iii)</vt:lpstr>
      <vt:lpstr>Conclusiones</vt:lpstr>
      <vt:lpstr>Herramientas Disponibles</vt:lpstr>
      <vt:lpstr>Origin Validation LG</vt:lpstr>
      <vt:lpstr>Links / Referencias</vt:lpstr>
      <vt:lpstr>¿Preguntas?</vt:lpstr>
      <vt:lpstr>Sofía Silva Berenguer sofia @ lacnic.net</vt:lpstr>
      <vt:lpstr>Diapositiva 41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Exchange Points</dc:title>
  <dc:subject/>
  <dc:creator>sofía</dc:creator>
  <cp:keywords/>
  <dc:description/>
  <cp:lastModifiedBy>Sofia Silva</cp:lastModifiedBy>
  <cp:revision>235</cp:revision>
  <cp:lastPrinted>2013-07-19T18:32:00Z</cp:lastPrinted>
  <dcterms:created xsi:type="dcterms:W3CDTF">2014-11-14T03:51:36Z</dcterms:created>
  <dcterms:modified xsi:type="dcterms:W3CDTF">2014-11-14T03:56:20Z</dcterms:modified>
  <cp:category/>
</cp:coreProperties>
</file>